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90" r:id="rId2"/>
  </p:sldIdLst>
  <p:sldSz cx="34290000" cy="45720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6" d="100"/>
          <a:sy n="16" d="100"/>
        </p:scale>
        <p:origin x="3108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71750" y="7482420"/>
            <a:ext cx="29146500" cy="15917333"/>
          </a:xfrm>
        </p:spPr>
        <p:txBody>
          <a:bodyPr anchor="b"/>
          <a:lstStyle>
            <a:lvl1pPr algn="ctr">
              <a:defRPr sz="22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86250" y="24013587"/>
            <a:ext cx="25717500" cy="11038413"/>
          </a:xfrm>
        </p:spPr>
        <p:txBody>
          <a:bodyPr/>
          <a:lstStyle>
            <a:lvl1pPr marL="0" indent="0" algn="ctr">
              <a:buNone/>
              <a:defRPr sz="9000"/>
            </a:lvl1pPr>
            <a:lvl2pPr marL="1714500" indent="0" algn="ctr">
              <a:buNone/>
              <a:defRPr sz="7500"/>
            </a:lvl2pPr>
            <a:lvl3pPr marL="3429000" indent="0" algn="ctr">
              <a:buNone/>
              <a:defRPr sz="6750"/>
            </a:lvl3pPr>
            <a:lvl4pPr marL="5143500" indent="0" algn="ctr">
              <a:buNone/>
              <a:defRPr sz="6000"/>
            </a:lvl4pPr>
            <a:lvl5pPr marL="6858000" indent="0" algn="ctr">
              <a:buNone/>
              <a:defRPr sz="6000"/>
            </a:lvl5pPr>
            <a:lvl6pPr marL="8572500" indent="0" algn="ctr">
              <a:buNone/>
              <a:defRPr sz="6000"/>
            </a:lvl6pPr>
            <a:lvl7pPr marL="10287000" indent="0" algn="ctr">
              <a:buNone/>
              <a:defRPr sz="6000"/>
            </a:lvl7pPr>
            <a:lvl8pPr marL="12001500" indent="0" algn="ctr">
              <a:buNone/>
              <a:defRPr sz="6000"/>
            </a:lvl8pPr>
            <a:lvl9pPr marL="13716000" indent="0" algn="ctr">
              <a:buNone/>
              <a:defRPr sz="60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CD382-839A-4A25-A8EE-EA54451B5ED8}" type="datetimeFigureOut">
              <a:rPr lang="zh-CN" altLang="en-US" smtClean="0"/>
              <a:t>2024/12/12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D01BC-DACB-4C40-9A80-B08970C78AA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17481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CD382-839A-4A25-A8EE-EA54451B5ED8}" type="datetimeFigureOut">
              <a:rPr lang="zh-CN" altLang="en-US" smtClean="0"/>
              <a:t>2024/12/12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D01BC-DACB-4C40-9A80-B08970C78AA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15442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4538783" y="2434167"/>
            <a:ext cx="7393781" cy="38745587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357439" y="2434167"/>
            <a:ext cx="21752719" cy="38745587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CD382-839A-4A25-A8EE-EA54451B5ED8}" type="datetimeFigureOut">
              <a:rPr lang="zh-CN" altLang="en-US" smtClean="0"/>
              <a:t>2024/12/12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D01BC-DACB-4C40-9A80-B08970C78AA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59477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幻灯片标题"/>
          <p:cNvSpPr txBox="1">
            <a:spLocks noGrp="1"/>
          </p:cNvSpPr>
          <p:nvPr>
            <p:ph type="title" hasCustomPrompt="1"/>
          </p:nvPr>
        </p:nvSpPr>
        <p:spPr>
          <a:xfrm>
            <a:off x="10727989" y="17009268"/>
            <a:ext cx="12834022" cy="1451079"/>
          </a:xfrm>
          <a:prstGeom prst="rect">
            <a:avLst/>
          </a:prstGeom>
        </p:spPr>
        <p:txBody>
          <a:bodyPr anchor="t"/>
          <a:lstStyle>
            <a:lvl1pPr>
              <a:defRPr sz="15993" spc="-320"/>
            </a:lvl1pPr>
          </a:lstStyle>
          <a:p>
            <a:r>
              <a:t>幻灯片标题</a:t>
            </a:r>
          </a:p>
        </p:txBody>
      </p:sp>
      <p:sp>
        <p:nvSpPr>
          <p:cNvPr id="43" name="幻灯片副标题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0727989" y="18318899"/>
            <a:ext cx="12834022" cy="946465"/>
          </a:xfrm>
          <a:prstGeom prst="rect">
            <a:avLst/>
          </a:prstGeom>
        </p:spPr>
        <p:txBody>
          <a:bodyPr lIns="25717" tIns="25717" rIns="25717" bIns="25717"/>
          <a:lstStyle>
            <a:lvl1pPr defTabSz="635023">
              <a:defRPr sz="4154"/>
            </a:lvl1pPr>
          </a:lstStyle>
          <a:p>
            <a:r>
              <a:t>幻灯片副标题</a:t>
            </a:r>
          </a:p>
        </p:txBody>
      </p:sp>
      <p:sp>
        <p:nvSpPr>
          <p:cNvPr id="44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0727989" y="20217887"/>
            <a:ext cx="12834022" cy="8359213"/>
          </a:xfrm>
          <a:prstGeom prst="rect">
            <a:avLst/>
          </a:prstGeom>
        </p:spPr>
        <p:txBody>
          <a:bodyPr/>
          <a:lstStyle>
            <a:lvl1pPr marL="1107872" indent="-1107872" defTabSz="4689287">
              <a:lnSpc>
                <a:spcPct val="90000"/>
              </a:lnSpc>
              <a:spcBef>
                <a:spcPts val="8620"/>
              </a:spcBef>
              <a:buSzPct val="123000"/>
              <a:buChar char="•"/>
              <a:defRPr sz="8723" b="0"/>
            </a:lvl1pPr>
            <a:lvl2pPr marL="1740941" indent="-1107872" defTabSz="4689287">
              <a:lnSpc>
                <a:spcPct val="90000"/>
              </a:lnSpc>
              <a:spcBef>
                <a:spcPts val="8620"/>
              </a:spcBef>
              <a:buSzPct val="123000"/>
              <a:buChar char="•"/>
              <a:defRPr sz="8723" b="0"/>
            </a:lvl2pPr>
            <a:lvl3pPr marL="2374011" indent="-1107872" defTabSz="4689287">
              <a:lnSpc>
                <a:spcPct val="90000"/>
              </a:lnSpc>
              <a:spcBef>
                <a:spcPts val="8620"/>
              </a:spcBef>
              <a:buSzPct val="123000"/>
              <a:buChar char="•"/>
              <a:defRPr sz="8723" b="0"/>
            </a:lvl3pPr>
            <a:lvl4pPr marL="3007081" indent="-1107872" defTabSz="4689287">
              <a:lnSpc>
                <a:spcPct val="90000"/>
              </a:lnSpc>
              <a:spcBef>
                <a:spcPts val="8620"/>
              </a:spcBef>
              <a:buSzPct val="123000"/>
              <a:buChar char="•"/>
              <a:defRPr sz="8723" b="0"/>
            </a:lvl4pPr>
            <a:lvl5pPr marL="3640150" indent="-1107872" defTabSz="4689287">
              <a:lnSpc>
                <a:spcPct val="90000"/>
              </a:lnSpc>
              <a:spcBef>
                <a:spcPts val="8620"/>
              </a:spcBef>
              <a:buSzPct val="123000"/>
              <a:buChar char="•"/>
              <a:defRPr sz="8723" b="0"/>
            </a:lvl5pPr>
          </a:lstStyle>
          <a:p>
            <a:r>
              <a:t>幻灯片项目符号文本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64814129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CD382-839A-4A25-A8EE-EA54451B5ED8}" type="datetimeFigureOut">
              <a:rPr lang="zh-CN" altLang="en-US" smtClean="0"/>
              <a:t>2024/12/12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D01BC-DACB-4C40-9A80-B08970C78AA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09463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9580" y="11398263"/>
            <a:ext cx="29575125" cy="19018247"/>
          </a:xfrm>
        </p:spPr>
        <p:txBody>
          <a:bodyPr anchor="b"/>
          <a:lstStyle>
            <a:lvl1pPr>
              <a:defRPr sz="22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39580" y="30596430"/>
            <a:ext cx="29575125" cy="10001247"/>
          </a:xfrm>
        </p:spPr>
        <p:txBody>
          <a:bodyPr/>
          <a:lstStyle>
            <a:lvl1pPr marL="0" indent="0">
              <a:buNone/>
              <a:defRPr sz="9000">
                <a:solidFill>
                  <a:schemeClr val="tx1"/>
                </a:solidFill>
              </a:defRPr>
            </a:lvl1pPr>
            <a:lvl2pPr marL="1714500" indent="0">
              <a:buNone/>
              <a:defRPr sz="7500">
                <a:solidFill>
                  <a:schemeClr val="tx1">
                    <a:tint val="75000"/>
                  </a:schemeClr>
                </a:solidFill>
              </a:defRPr>
            </a:lvl2pPr>
            <a:lvl3pPr marL="3429000" indent="0">
              <a:buNone/>
              <a:defRPr sz="6750">
                <a:solidFill>
                  <a:schemeClr val="tx1">
                    <a:tint val="75000"/>
                  </a:schemeClr>
                </a:solidFill>
              </a:defRPr>
            </a:lvl3pPr>
            <a:lvl4pPr marL="5143500" indent="0">
              <a:buNone/>
              <a:defRPr sz="6000">
                <a:solidFill>
                  <a:schemeClr val="tx1">
                    <a:tint val="75000"/>
                  </a:schemeClr>
                </a:solidFill>
              </a:defRPr>
            </a:lvl4pPr>
            <a:lvl5pPr marL="6858000" indent="0">
              <a:buNone/>
              <a:defRPr sz="6000">
                <a:solidFill>
                  <a:schemeClr val="tx1">
                    <a:tint val="75000"/>
                  </a:schemeClr>
                </a:solidFill>
              </a:defRPr>
            </a:lvl5pPr>
            <a:lvl6pPr marL="8572500" indent="0">
              <a:buNone/>
              <a:defRPr sz="6000">
                <a:solidFill>
                  <a:schemeClr val="tx1">
                    <a:tint val="75000"/>
                  </a:schemeClr>
                </a:solidFill>
              </a:defRPr>
            </a:lvl6pPr>
            <a:lvl7pPr marL="10287000" indent="0">
              <a:buNone/>
              <a:defRPr sz="6000">
                <a:solidFill>
                  <a:schemeClr val="tx1">
                    <a:tint val="75000"/>
                  </a:schemeClr>
                </a:solidFill>
              </a:defRPr>
            </a:lvl7pPr>
            <a:lvl8pPr marL="12001500" indent="0">
              <a:buNone/>
              <a:defRPr sz="6000">
                <a:solidFill>
                  <a:schemeClr val="tx1">
                    <a:tint val="75000"/>
                  </a:schemeClr>
                </a:solidFill>
              </a:defRPr>
            </a:lvl8pPr>
            <a:lvl9pPr marL="13716000" indent="0">
              <a:buNone/>
              <a:defRPr sz="6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CD382-839A-4A25-A8EE-EA54451B5ED8}" type="datetimeFigureOut">
              <a:rPr lang="zh-CN" altLang="en-US" smtClean="0"/>
              <a:t>2024/12/12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D01BC-DACB-4C40-9A80-B08970C78AA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46387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357438" y="12170833"/>
            <a:ext cx="14573250" cy="2900892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7359313" y="12170833"/>
            <a:ext cx="14573250" cy="2900892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CD382-839A-4A25-A8EE-EA54451B5ED8}" type="datetimeFigureOut">
              <a:rPr lang="zh-CN" altLang="en-US" smtClean="0"/>
              <a:t>2024/12/12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D01BC-DACB-4C40-9A80-B08970C78AA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15440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61904" y="2434177"/>
            <a:ext cx="29575125" cy="883708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61908" y="11207753"/>
            <a:ext cx="14506275" cy="5492747"/>
          </a:xfrm>
        </p:spPr>
        <p:txBody>
          <a:bodyPr anchor="b"/>
          <a:lstStyle>
            <a:lvl1pPr marL="0" indent="0">
              <a:buNone/>
              <a:defRPr sz="9000" b="1"/>
            </a:lvl1pPr>
            <a:lvl2pPr marL="1714500" indent="0">
              <a:buNone/>
              <a:defRPr sz="7500" b="1"/>
            </a:lvl2pPr>
            <a:lvl3pPr marL="3429000" indent="0">
              <a:buNone/>
              <a:defRPr sz="6750" b="1"/>
            </a:lvl3pPr>
            <a:lvl4pPr marL="5143500" indent="0">
              <a:buNone/>
              <a:defRPr sz="6000" b="1"/>
            </a:lvl4pPr>
            <a:lvl5pPr marL="6858000" indent="0">
              <a:buNone/>
              <a:defRPr sz="6000" b="1"/>
            </a:lvl5pPr>
            <a:lvl6pPr marL="8572500" indent="0">
              <a:buNone/>
              <a:defRPr sz="6000" b="1"/>
            </a:lvl6pPr>
            <a:lvl7pPr marL="10287000" indent="0">
              <a:buNone/>
              <a:defRPr sz="6000" b="1"/>
            </a:lvl7pPr>
            <a:lvl8pPr marL="12001500" indent="0">
              <a:buNone/>
              <a:defRPr sz="6000" b="1"/>
            </a:lvl8pPr>
            <a:lvl9pPr marL="13716000" indent="0">
              <a:buNone/>
              <a:defRPr sz="60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361908" y="16700500"/>
            <a:ext cx="14506275" cy="2456392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7359315" y="11207753"/>
            <a:ext cx="14577716" cy="5492747"/>
          </a:xfrm>
        </p:spPr>
        <p:txBody>
          <a:bodyPr anchor="b"/>
          <a:lstStyle>
            <a:lvl1pPr marL="0" indent="0">
              <a:buNone/>
              <a:defRPr sz="9000" b="1"/>
            </a:lvl1pPr>
            <a:lvl2pPr marL="1714500" indent="0">
              <a:buNone/>
              <a:defRPr sz="7500" b="1"/>
            </a:lvl2pPr>
            <a:lvl3pPr marL="3429000" indent="0">
              <a:buNone/>
              <a:defRPr sz="6750" b="1"/>
            </a:lvl3pPr>
            <a:lvl4pPr marL="5143500" indent="0">
              <a:buNone/>
              <a:defRPr sz="6000" b="1"/>
            </a:lvl4pPr>
            <a:lvl5pPr marL="6858000" indent="0">
              <a:buNone/>
              <a:defRPr sz="6000" b="1"/>
            </a:lvl5pPr>
            <a:lvl6pPr marL="8572500" indent="0">
              <a:buNone/>
              <a:defRPr sz="6000" b="1"/>
            </a:lvl6pPr>
            <a:lvl7pPr marL="10287000" indent="0">
              <a:buNone/>
              <a:defRPr sz="6000" b="1"/>
            </a:lvl7pPr>
            <a:lvl8pPr marL="12001500" indent="0">
              <a:buNone/>
              <a:defRPr sz="6000" b="1"/>
            </a:lvl8pPr>
            <a:lvl9pPr marL="13716000" indent="0">
              <a:buNone/>
              <a:defRPr sz="60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7359315" y="16700500"/>
            <a:ext cx="14577716" cy="2456392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CD382-839A-4A25-A8EE-EA54451B5ED8}" type="datetimeFigureOut">
              <a:rPr lang="zh-CN" altLang="en-US" smtClean="0"/>
              <a:t>2024/12/12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D01BC-DACB-4C40-9A80-B08970C78AA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23525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CD382-839A-4A25-A8EE-EA54451B5ED8}" type="datetimeFigureOut">
              <a:rPr lang="zh-CN" altLang="en-US" smtClean="0"/>
              <a:t>2024/12/12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D01BC-DACB-4C40-9A80-B08970C78AA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9297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CD382-839A-4A25-A8EE-EA54451B5ED8}" type="datetimeFigureOut">
              <a:rPr lang="zh-CN" altLang="en-US" smtClean="0"/>
              <a:t>2024/12/12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D01BC-DACB-4C40-9A80-B08970C78AA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67469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61904" y="3048000"/>
            <a:ext cx="11059418" cy="10668000"/>
          </a:xfrm>
        </p:spPr>
        <p:txBody>
          <a:bodyPr anchor="b"/>
          <a:lstStyle>
            <a:lvl1pPr>
              <a:defRPr sz="12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577716" y="6582844"/>
            <a:ext cx="17359313" cy="32490833"/>
          </a:xfrm>
        </p:spPr>
        <p:txBody>
          <a:bodyPr/>
          <a:lstStyle>
            <a:lvl1pPr>
              <a:defRPr sz="12000"/>
            </a:lvl1pPr>
            <a:lvl2pPr>
              <a:defRPr sz="10500"/>
            </a:lvl2pPr>
            <a:lvl3pPr>
              <a:defRPr sz="9000"/>
            </a:lvl3pPr>
            <a:lvl4pPr>
              <a:defRPr sz="7500"/>
            </a:lvl4pPr>
            <a:lvl5pPr>
              <a:defRPr sz="7500"/>
            </a:lvl5pPr>
            <a:lvl6pPr>
              <a:defRPr sz="7500"/>
            </a:lvl6pPr>
            <a:lvl7pPr>
              <a:defRPr sz="7500"/>
            </a:lvl7pPr>
            <a:lvl8pPr>
              <a:defRPr sz="7500"/>
            </a:lvl8pPr>
            <a:lvl9pPr>
              <a:defRPr sz="75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61904" y="13716000"/>
            <a:ext cx="11059418" cy="25410587"/>
          </a:xfrm>
        </p:spPr>
        <p:txBody>
          <a:bodyPr/>
          <a:lstStyle>
            <a:lvl1pPr marL="0" indent="0">
              <a:buNone/>
              <a:defRPr sz="6000"/>
            </a:lvl1pPr>
            <a:lvl2pPr marL="1714500" indent="0">
              <a:buNone/>
              <a:defRPr sz="5250"/>
            </a:lvl2pPr>
            <a:lvl3pPr marL="3429000" indent="0">
              <a:buNone/>
              <a:defRPr sz="4500"/>
            </a:lvl3pPr>
            <a:lvl4pPr marL="5143500" indent="0">
              <a:buNone/>
              <a:defRPr sz="3750"/>
            </a:lvl4pPr>
            <a:lvl5pPr marL="6858000" indent="0">
              <a:buNone/>
              <a:defRPr sz="3750"/>
            </a:lvl5pPr>
            <a:lvl6pPr marL="8572500" indent="0">
              <a:buNone/>
              <a:defRPr sz="3750"/>
            </a:lvl6pPr>
            <a:lvl7pPr marL="10287000" indent="0">
              <a:buNone/>
              <a:defRPr sz="3750"/>
            </a:lvl7pPr>
            <a:lvl8pPr marL="12001500" indent="0">
              <a:buNone/>
              <a:defRPr sz="3750"/>
            </a:lvl8pPr>
            <a:lvl9pPr marL="13716000" indent="0">
              <a:buNone/>
              <a:defRPr sz="3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CD382-839A-4A25-A8EE-EA54451B5ED8}" type="datetimeFigureOut">
              <a:rPr lang="zh-CN" altLang="en-US" smtClean="0"/>
              <a:t>2024/12/12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D01BC-DACB-4C40-9A80-B08970C78AA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01776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61904" y="3048000"/>
            <a:ext cx="11059418" cy="10668000"/>
          </a:xfrm>
        </p:spPr>
        <p:txBody>
          <a:bodyPr anchor="b"/>
          <a:lstStyle>
            <a:lvl1pPr>
              <a:defRPr sz="12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4577716" y="6582844"/>
            <a:ext cx="17359313" cy="32490833"/>
          </a:xfrm>
        </p:spPr>
        <p:txBody>
          <a:bodyPr anchor="t"/>
          <a:lstStyle>
            <a:lvl1pPr marL="0" indent="0">
              <a:buNone/>
              <a:defRPr sz="12000"/>
            </a:lvl1pPr>
            <a:lvl2pPr marL="1714500" indent="0">
              <a:buNone/>
              <a:defRPr sz="10500"/>
            </a:lvl2pPr>
            <a:lvl3pPr marL="3429000" indent="0">
              <a:buNone/>
              <a:defRPr sz="9000"/>
            </a:lvl3pPr>
            <a:lvl4pPr marL="5143500" indent="0">
              <a:buNone/>
              <a:defRPr sz="7500"/>
            </a:lvl4pPr>
            <a:lvl5pPr marL="6858000" indent="0">
              <a:buNone/>
              <a:defRPr sz="7500"/>
            </a:lvl5pPr>
            <a:lvl6pPr marL="8572500" indent="0">
              <a:buNone/>
              <a:defRPr sz="7500"/>
            </a:lvl6pPr>
            <a:lvl7pPr marL="10287000" indent="0">
              <a:buNone/>
              <a:defRPr sz="7500"/>
            </a:lvl7pPr>
            <a:lvl8pPr marL="12001500" indent="0">
              <a:buNone/>
              <a:defRPr sz="7500"/>
            </a:lvl8pPr>
            <a:lvl9pPr marL="13716000" indent="0">
              <a:buNone/>
              <a:defRPr sz="75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61904" y="13716000"/>
            <a:ext cx="11059418" cy="25410587"/>
          </a:xfrm>
        </p:spPr>
        <p:txBody>
          <a:bodyPr/>
          <a:lstStyle>
            <a:lvl1pPr marL="0" indent="0">
              <a:buNone/>
              <a:defRPr sz="6000"/>
            </a:lvl1pPr>
            <a:lvl2pPr marL="1714500" indent="0">
              <a:buNone/>
              <a:defRPr sz="5250"/>
            </a:lvl2pPr>
            <a:lvl3pPr marL="3429000" indent="0">
              <a:buNone/>
              <a:defRPr sz="4500"/>
            </a:lvl3pPr>
            <a:lvl4pPr marL="5143500" indent="0">
              <a:buNone/>
              <a:defRPr sz="3750"/>
            </a:lvl4pPr>
            <a:lvl5pPr marL="6858000" indent="0">
              <a:buNone/>
              <a:defRPr sz="3750"/>
            </a:lvl5pPr>
            <a:lvl6pPr marL="8572500" indent="0">
              <a:buNone/>
              <a:defRPr sz="3750"/>
            </a:lvl6pPr>
            <a:lvl7pPr marL="10287000" indent="0">
              <a:buNone/>
              <a:defRPr sz="3750"/>
            </a:lvl7pPr>
            <a:lvl8pPr marL="12001500" indent="0">
              <a:buNone/>
              <a:defRPr sz="3750"/>
            </a:lvl8pPr>
            <a:lvl9pPr marL="13716000" indent="0">
              <a:buNone/>
              <a:defRPr sz="3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CD382-839A-4A25-A8EE-EA54451B5ED8}" type="datetimeFigureOut">
              <a:rPr lang="zh-CN" altLang="en-US" smtClean="0"/>
              <a:t>2024/12/12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D01BC-DACB-4C40-9A80-B08970C78AA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22292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357438" y="2434177"/>
            <a:ext cx="29575125" cy="88370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57438" y="12170833"/>
            <a:ext cx="29575125" cy="29008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357438" y="42375677"/>
            <a:ext cx="7715250" cy="24341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45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2CD382-839A-4A25-A8EE-EA54451B5ED8}" type="datetimeFigureOut">
              <a:rPr lang="zh-CN" altLang="en-US" smtClean="0"/>
              <a:t>2024/12/12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358563" y="42375677"/>
            <a:ext cx="11572875" cy="24341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45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4217313" y="42375677"/>
            <a:ext cx="7715250" cy="24341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45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1D01BC-DACB-4C40-9A80-B08970C78AA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72517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</p:sldLayoutIdLst>
  <p:txStyles>
    <p:titleStyle>
      <a:lvl1pPr algn="l" defTabSz="3429000" rtl="0" eaLnBrk="1" latinLnBrk="0" hangingPunct="1">
        <a:lnSpc>
          <a:spcPct val="90000"/>
        </a:lnSpc>
        <a:spcBef>
          <a:spcPct val="0"/>
        </a:spcBef>
        <a:buNone/>
        <a:defRPr sz="165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857250" indent="-857250" algn="l" defTabSz="3429000" rtl="0" eaLnBrk="1" latinLnBrk="0" hangingPunct="1">
        <a:lnSpc>
          <a:spcPct val="90000"/>
        </a:lnSpc>
        <a:spcBef>
          <a:spcPts val="3750"/>
        </a:spcBef>
        <a:buFont typeface="Arial" panose="020B0604020202020204" pitchFamily="34" charset="0"/>
        <a:buChar char="•"/>
        <a:defRPr sz="10500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0" indent="-857250" algn="l" defTabSz="3429000" rtl="0" eaLnBrk="1" latinLnBrk="0" hangingPunct="1">
        <a:lnSpc>
          <a:spcPct val="90000"/>
        </a:lnSpc>
        <a:spcBef>
          <a:spcPts val="1875"/>
        </a:spcBef>
        <a:buFont typeface="Arial" panose="020B0604020202020204" pitchFamily="34" charset="0"/>
        <a:buChar char="•"/>
        <a:defRPr sz="9000" kern="1200">
          <a:solidFill>
            <a:schemeClr val="tx1"/>
          </a:solidFill>
          <a:latin typeface="+mn-lt"/>
          <a:ea typeface="+mn-ea"/>
          <a:cs typeface="+mn-cs"/>
        </a:defRPr>
      </a:lvl2pPr>
      <a:lvl3pPr marL="4286250" indent="-857250" algn="l" defTabSz="3429000" rtl="0" eaLnBrk="1" latinLnBrk="0" hangingPunct="1">
        <a:lnSpc>
          <a:spcPct val="90000"/>
        </a:lnSpc>
        <a:spcBef>
          <a:spcPts val="1875"/>
        </a:spcBef>
        <a:buFont typeface="Arial" panose="020B0604020202020204" pitchFamily="34" charset="0"/>
        <a:buChar char="•"/>
        <a:defRPr sz="7500" kern="1200">
          <a:solidFill>
            <a:schemeClr val="tx1"/>
          </a:solidFill>
          <a:latin typeface="+mn-lt"/>
          <a:ea typeface="+mn-ea"/>
          <a:cs typeface="+mn-cs"/>
        </a:defRPr>
      </a:lvl3pPr>
      <a:lvl4pPr marL="6000750" indent="-857250" algn="l" defTabSz="3429000" rtl="0" eaLnBrk="1" latinLnBrk="0" hangingPunct="1">
        <a:lnSpc>
          <a:spcPct val="90000"/>
        </a:lnSpc>
        <a:spcBef>
          <a:spcPts val="1875"/>
        </a:spcBef>
        <a:buFont typeface="Arial" panose="020B0604020202020204" pitchFamily="34" charset="0"/>
        <a:buChar char="•"/>
        <a:defRPr sz="6750" kern="1200">
          <a:solidFill>
            <a:schemeClr val="tx1"/>
          </a:solidFill>
          <a:latin typeface="+mn-lt"/>
          <a:ea typeface="+mn-ea"/>
          <a:cs typeface="+mn-cs"/>
        </a:defRPr>
      </a:lvl4pPr>
      <a:lvl5pPr marL="7715250" indent="-857250" algn="l" defTabSz="3429000" rtl="0" eaLnBrk="1" latinLnBrk="0" hangingPunct="1">
        <a:lnSpc>
          <a:spcPct val="90000"/>
        </a:lnSpc>
        <a:spcBef>
          <a:spcPts val="1875"/>
        </a:spcBef>
        <a:buFont typeface="Arial" panose="020B0604020202020204" pitchFamily="34" charset="0"/>
        <a:buChar char="•"/>
        <a:defRPr sz="6750" kern="1200">
          <a:solidFill>
            <a:schemeClr val="tx1"/>
          </a:solidFill>
          <a:latin typeface="+mn-lt"/>
          <a:ea typeface="+mn-ea"/>
          <a:cs typeface="+mn-cs"/>
        </a:defRPr>
      </a:lvl5pPr>
      <a:lvl6pPr marL="9429750" indent="-857250" algn="l" defTabSz="3429000" rtl="0" eaLnBrk="1" latinLnBrk="0" hangingPunct="1">
        <a:lnSpc>
          <a:spcPct val="90000"/>
        </a:lnSpc>
        <a:spcBef>
          <a:spcPts val="1875"/>
        </a:spcBef>
        <a:buFont typeface="Arial" panose="020B0604020202020204" pitchFamily="34" charset="0"/>
        <a:buChar char="•"/>
        <a:defRPr sz="6750" kern="1200">
          <a:solidFill>
            <a:schemeClr val="tx1"/>
          </a:solidFill>
          <a:latin typeface="+mn-lt"/>
          <a:ea typeface="+mn-ea"/>
          <a:cs typeface="+mn-cs"/>
        </a:defRPr>
      </a:lvl6pPr>
      <a:lvl7pPr marL="11144250" indent="-857250" algn="l" defTabSz="3429000" rtl="0" eaLnBrk="1" latinLnBrk="0" hangingPunct="1">
        <a:lnSpc>
          <a:spcPct val="90000"/>
        </a:lnSpc>
        <a:spcBef>
          <a:spcPts val="1875"/>
        </a:spcBef>
        <a:buFont typeface="Arial" panose="020B0604020202020204" pitchFamily="34" charset="0"/>
        <a:buChar char="•"/>
        <a:defRPr sz="6750" kern="1200">
          <a:solidFill>
            <a:schemeClr val="tx1"/>
          </a:solidFill>
          <a:latin typeface="+mn-lt"/>
          <a:ea typeface="+mn-ea"/>
          <a:cs typeface="+mn-cs"/>
        </a:defRPr>
      </a:lvl7pPr>
      <a:lvl8pPr marL="12858750" indent="-857250" algn="l" defTabSz="3429000" rtl="0" eaLnBrk="1" latinLnBrk="0" hangingPunct="1">
        <a:lnSpc>
          <a:spcPct val="90000"/>
        </a:lnSpc>
        <a:spcBef>
          <a:spcPts val="1875"/>
        </a:spcBef>
        <a:buFont typeface="Arial" panose="020B0604020202020204" pitchFamily="34" charset="0"/>
        <a:buChar char="•"/>
        <a:defRPr sz="6750" kern="1200">
          <a:solidFill>
            <a:schemeClr val="tx1"/>
          </a:solidFill>
          <a:latin typeface="+mn-lt"/>
          <a:ea typeface="+mn-ea"/>
          <a:cs typeface="+mn-cs"/>
        </a:defRPr>
      </a:lvl8pPr>
      <a:lvl9pPr marL="14573250" indent="-857250" algn="l" defTabSz="3429000" rtl="0" eaLnBrk="1" latinLnBrk="0" hangingPunct="1">
        <a:lnSpc>
          <a:spcPct val="90000"/>
        </a:lnSpc>
        <a:spcBef>
          <a:spcPts val="1875"/>
        </a:spcBef>
        <a:buFont typeface="Arial" panose="020B0604020202020204" pitchFamily="34" charset="0"/>
        <a:buChar char="•"/>
        <a:defRPr sz="67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0" rtl="0" eaLnBrk="1" latinLnBrk="0" hangingPunct="1">
        <a:defRPr sz="6750" kern="1200">
          <a:solidFill>
            <a:schemeClr val="tx1"/>
          </a:solidFill>
          <a:latin typeface="+mn-lt"/>
          <a:ea typeface="+mn-ea"/>
          <a:cs typeface="+mn-cs"/>
        </a:defRPr>
      </a:lvl1pPr>
      <a:lvl2pPr marL="1714500" algn="l" defTabSz="3429000" rtl="0" eaLnBrk="1" latinLnBrk="0" hangingPunct="1">
        <a:defRPr sz="6750" kern="1200">
          <a:solidFill>
            <a:schemeClr val="tx1"/>
          </a:solidFill>
          <a:latin typeface="+mn-lt"/>
          <a:ea typeface="+mn-ea"/>
          <a:cs typeface="+mn-cs"/>
        </a:defRPr>
      </a:lvl2pPr>
      <a:lvl3pPr marL="3429000" algn="l" defTabSz="3429000" rtl="0" eaLnBrk="1" latinLnBrk="0" hangingPunct="1">
        <a:defRPr sz="6750" kern="1200">
          <a:solidFill>
            <a:schemeClr val="tx1"/>
          </a:solidFill>
          <a:latin typeface="+mn-lt"/>
          <a:ea typeface="+mn-ea"/>
          <a:cs typeface="+mn-cs"/>
        </a:defRPr>
      </a:lvl3pPr>
      <a:lvl4pPr marL="5143500" algn="l" defTabSz="3429000" rtl="0" eaLnBrk="1" latinLnBrk="0" hangingPunct="1">
        <a:defRPr sz="6750" kern="1200">
          <a:solidFill>
            <a:schemeClr val="tx1"/>
          </a:solidFill>
          <a:latin typeface="+mn-lt"/>
          <a:ea typeface="+mn-ea"/>
          <a:cs typeface="+mn-cs"/>
        </a:defRPr>
      </a:lvl4pPr>
      <a:lvl5pPr marL="6858000" algn="l" defTabSz="3429000" rtl="0" eaLnBrk="1" latinLnBrk="0" hangingPunct="1">
        <a:defRPr sz="6750" kern="1200">
          <a:solidFill>
            <a:schemeClr val="tx1"/>
          </a:solidFill>
          <a:latin typeface="+mn-lt"/>
          <a:ea typeface="+mn-ea"/>
          <a:cs typeface="+mn-cs"/>
        </a:defRPr>
      </a:lvl5pPr>
      <a:lvl6pPr marL="8572500" algn="l" defTabSz="3429000" rtl="0" eaLnBrk="1" latinLnBrk="0" hangingPunct="1">
        <a:defRPr sz="6750" kern="1200">
          <a:solidFill>
            <a:schemeClr val="tx1"/>
          </a:solidFill>
          <a:latin typeface="+mn-lt"/>
          <a:ea typeface="+mn-ea"/>
          <a:cs typeface="+mn-cs"/>
        </a:defRPr>
      </a:lvl6pPr>
      <a:lvl7pPr marL="10287000" algn="l" defTabSz="3429000" rtl="0" eaLnBrk="1" latinLnBrk="0" hangingPunct="1">
        <a:defRPr sz="6750" kern="1200">
          <a:solidFill>
            <a:schemeClr val="tx1"/>
          </a:solidFill>
          <a:latin typeface="+mn-lt"/>
          <a:ea typeface="+mn-ea"/>
          <a:cs typeface="+mn-cs"/>
        </a:defRPr>
      </a:lvl7pPr>
      <a:lvl8pPr marL="12001500" algn="l" defTabSz="3429000" rtl="0" eaLnBrk="1" latinLnBrk="0" hangingPunct="1">
        <a:defRPr sz="6750" kern="1200">
          <a:solidFill>
            <a:schemeClr val="tx1"/>
          </a:solidFill>
          <a:latin typeface="+mn-lt"/>
          <a:ea typeface="+mn-ea"/>
          <a:cs typeface="+mn-cs"/>
        </a:defRPr>
      </a:lvl8pPr>
      <a:lvl9pPr marL="13716000" algn="l" defTabSz="3429000" rtl="0" eaLnBrk="1" latinLnBrk="0" hangingPunct="1">
        <a:defRPr sz="67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0" name="截屏2023-05-19 22.48.19.png" descr="截屏2023-05-19 22.48.19.png"/>
          <p:cNvPicPr>
            <a:picLocks noChangeAspect="1"/>
          </p:cNvPicPr>
          <p:nvPr/>
        </p:nvPicPr>
        <p:blipFill>
          <a:blip r:embed="rId2"/>
          <a:srcRect l="15370" t="4613" r="11031" b="11177"/>
          <a:stretch>
            <a:fillRect/>
          </a:stretch>
        </p:blipFill>
        <p:spPr>
          <a:xfrm rot="20700000">
            <a:off x="4773763" y="9190771"/>
            <a:ext cx="4859888" cy="48599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39" y="0"/>
                </a:moveTo>
                <a:cubicBezTo>
                  <a:pt x="7321" y="0"/>
                  <a:pt x="4803" y="1005"/>
                  <a:pt x="2882" y="3016"/>
                </a:cubicBezTo>
                <a:cubicBezTo>
                  <a:pt x="-961" y="7038"/>
                  <a:pt x="-961" y="13557"/>
                  <a:pt x="2882" y="17579"/>
                </a:cubicBezTo>
                <a:cubicBezTo>
                  <a:pt x="6724" y="21600"/>
                  <a:pt x="12954" y="21600"/>
                  <a:pt x="16796" y="17579"/>
                </a:cubicBezTo>
                <a:cubicBezTo>
                  <a:pt x="20639" y="13557"/>
                  <a:pt x="20639" y="7038"/>
                  <a:pt x="16796" y="3016"/>
                </a:cubicBezTo>
                <a:cubicBezTo>
                  <a:pt x="14875" y="1005"/>
                  <a:pt x="12357" y="0"/>
                  <a:pt x="9839" y="0"/>
                </a:cubicBezTo>
                <a:close/>
              </a:path>
            </a:pathLst>
          </a:custGeom>
          <a:ln w="3175">
            <a:miter lim="400000"/>
          </a:ln>
        </p:spPr>
      </p:pic>
      <p:pic>
        <p:nvPicPr>
          <p:cNvPr id="911" name="截屏2023-05-19 22.14.24.png" descr="截屏2023-05-19 22.14.24.png"/>
          <p:cNvPicPr>
            <a:picLocks noChangeAspect="1"/>
          </p:cNvPicPr>
          <p:nvPr/>
        </p:nvPicPr>
        <p:blipFill>
          <a:blip r:embed="rId3"/>
          <a:srcRect l="11528" t="3097" r="20451" b="10519"/>
          <a:stretch>
            <a:fillRect/>
          </a:stretch>
        </p:blipFill>
        <p:spPr>
          <a:xfrm rot="20700000">
            <a:off x="16429090" y="9190771"/>
            <a:ext cx="4859888" cy="48599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39" y="0"/>
                </a:moveTo>
                <a:cubicBezTo>
                  <a:pt x="7321" y="0"/>
                  <a:pt x="4803" y="1005"/>
                  <a:pt x="2882" y="3016"/>
                </a:cubicBezTo>
                <a:cubicBezTo>
                  <a:pt x="-961" y="7038"/>
                  <a:pt x="-961" y="13557"/>
                  <a:pt x="2882" y="17579"/>
                </a:cubicBezTo>
                <a:cubicBezTo>
                  <a:pt x="6724" y="21600"/>
                  <a:pt x="12954" y="21600"/>
                  <a:pt x="16796" y="17579"/>
                </a:cubicBezTo>
                <a:cubicBezTo>
                  <a:pt x="20639" y="13557"/>
                  <a:pt x="20639" y="7038"/>
                  <a:pt x="16796" y="3016"/>
                </a:cubicBezTo>
                <a:cubicBezTo>
                  <a:pt x="14875" y="1005"/>
                  <a:pt x="12357" y="0"/>
                  <a:pt x="9839" y="0"/>
                </a:cubicBezTo>
                <a:close/>
              </a:path>
            </a:pathLst>
          </a:custGeom>
          <a:ln w="3175">
            <a:miter lim="400000"/>
          </a:ln>
        </p:spPr>
      </p:pic>
      <p:pic>
        <p:nvPicPr>
          <p:cNvPr id="912" name="截屏2023-05-19 14.29.13.png" descr="截屏2023-05-19 14.29.1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6739" y="1648843"/>
            <a:ext cx="24138136" cy="5892784"/>
          </a:xfrm>
          <a:prstGeom prst="rect">
            <a:avLst/>
          </a:prstGeom>
          <a:ln w="3175">
            <a:miter lim="400000"/>
          </a:ln>
        </p:spPr>
      </p:pic>
      <p:sp>
        <p:nvSpPr>
          <p:cNvPr id="913" name="线条"/>
          <p:cNvSpPr/>
          <p:nvPr/>
        </p:nvSpPr>
        <p:spPr>
          <a:xfrm flipV="1">
            <a:off x="24435771" y="895124"/>
            <a:ext cx="1" cy="5430513"/>
          </a:xfrm>
          <a:prstGeom prst="line">
            <a:avLst/>
          </a:prstGeom>
          <a:ln w="12700">
            <a:solidFill>
              <a:srgbClr val="5E5E5E"/>
            </a:solidFill>
            <a:custDash>
              <a:ds d="200000" sp="200000"/>
            </a:custDash>
            <a:miter lim="400000"/>
          </a:ln>
        </p:spPr>
        <p:txBody>
          <a:bodyPr lIns="29674" tIns="29674" rIns="29674" bIns="29674" anchor="ctr"/>
          <a:lstStyle/>
          <a:p>
            <a:endParaRPr sz="1869"/>
          </a:p>
        </p:txBody>
      </p:sp>
      <p:sp>
        <p:nvSpPr>
          <p:cNvPr id="914" name="线条"/>
          <p:cNvSpPr/>
          <p:nvPr/>
        </p:nvSpPr>
        <p:spPr>
          <a:xfrm flipV="1">
            <a:off x="27036509" y="895124"/>
            <a:ext cx="1" cy="5430512"/>
          </a:xfrm>
          <a:prstGeom prst="line">
            <a:avLst/>
          </a:prstGeom>
          <a:ln w="12700">
            <a:solidFill>
              <a:srgbClr val="5E5E5E"/>
            </a:solidFill>
            <a:custDash>
              <a:ds d="200000" sp="200000"/>
            </a:custDash>
            <a:miter lim="400000"/>
          </a:ln>
        </p:spPr>
        <p:txBody>
          <a:bodyPr lIns="29674" tIns="29674" rIns="29674" bIns="29674" anchor="ctr"/>
          <a:lstStyle/>
          <a:p>
            <a:endParaRPr sz="1869"/>
          </a:p>
        </p:txBody>
      </p:sp>
      <p:sp>
        <p:nvSpPr>
          <p:cNvPr id="915" name="Physical distance"/>
          <p:cNvSpPr txBox="1"/>
          <p:nvPr/>
        </p:nvSpPr>
        <p:spPr>
          <a:xfrm>
            <a:off x="25237622" y="-3384312"/>
            <a:ext cx="3113245" cy="876172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9674" tIns="29674" rIns="29674" bIns="29674" anchor="ctr"/>
          <a:lstStyle/>
          <a:p>
            <a:r>
              <a:rPr lang="el-GR" sz="5400" dirty="0">
                <a:latin typeface="Arial" panose="020B0604020202020204" pitchFamily="34" charset="0"/>
                <a:cs typeface="Arial" panose="020B0604020202020204" pitchFamily="34" charset="0"/>
              </a:rPr>
              <a:t>Δ</a:t>
            </a:r>
            <a:r>
              <a:rPr lang="el-GR" sz="5400" i="1" dirty="0">
                <a:latin typeface="Arial" panose="020B0604020202020204" pitchFamily="34" charset="0"/>
                <a:cs typeface="Arial" panose="020B0604020202020204" pitchFamily="34" charset="0"/>
              </a:rPr>
              <a:t>θ</a:t>
            </a:r>
            <a:endParaRPr sz="54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16" name="双箭头"/>
          <p:cNvSpPr/>
          <p:nvPr/>
        </p:nvSpPr>
        <p:spPr>
          <a:xfrm>
            <a:off x="24622385" y="1661166"/>
            <a:ext cx="2227514" cy="169395"/>
          </a:xfrm>
          <a:prstGeom prst="leftRightArrow">
            <a:avLst>
              <a:gd name="adj1" fmla="val 44739"/>
              <a:gd name="adj2" fmla="val 142443"/>
            </a:avLst>
          </a:prstGeom>
          <a:solidFill>
            <a:srgbClr val="5E5E5E"/>
          </a:solidFill>
          <a:ln w="3175">
            <a:miter lim="400000"/>
          </a:ln>
        </p:spPr>
        <p:txBody>
          <a:bodyPr lIns="29674" tIns="29674" rIns="29674" bIns="29674" anchor="ctr"/>
          <a:lstStyle/>
          <a:p>
            <a:pPr defTabSz="1587558">
              <a:defRPr sz="54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5608"/>
          </a:p>
        </p:txBody>
      </p:sp>
      <p:sp>
        <p:nvSpPr>
          <p:cNvPr id="917" name="HD cell 1"/>
          <p:cNvSpPr txBox="1"/>
          <p:nvPr/>
        </p:nvSpPr>
        <p:spPr>
          <a:xfrm>
            <a:off x="5647137" y="-1140559"/>
            <a:ext cx="3113245" cy="53057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9674" tIns="29674" rIns="29674" bIns="29674" anchor="ctr"/>
          <a:lstStyle/>
          <a:p>
            <a:r>
              <a:rPr sz="4000" dirty="0">
                <a:latin typeface="Arial" panose="020B0604020202020204" pitchFamily="34" charset="0"/>
                <a:cs typeface="Arial" panose="020B0604020202020204" pitchFamily="34" charset="0"/>
              </a:rPr>
              <a:t>HD cell 1</a:t>
            </a:r>
          </a:p>
        </p:txBody>
      </p:sp>
      <p:sp>
        <p:nvSpPr>
          <p:cNvPr id="918" name="HD cell 2"/>
          <p:cNvSpPr txBox="1"/>
          <p:nvPr/>
        </p:nvSpPr>
        <p:spPr>
          <a:xfrm>
            <a:off x="11474709" y="-1140559"/>
            <a:ext cx="3113245" cy="53057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9674" tIns="29674" rIns="29674" bIns="29674" anchor="ctr"/>
          <a:lstStyle/>
          <a:p>
            <a:r>
              <a:rPr sz="4000" dirty="0">
                <a:latin typeface="Arial" panose="020B0604020202020204" pitchFamily="34" charset="0"/>
                <a:cs typeface="Arial" panose="020B0604020202020204" pitchFamily="34" charset="0"/>
              </a:rPr>
              <a:t>HD cell 2</a:t>
            </a:r>
          </a:p>
        </p:txBody>
      </p:sp>
      <p:sp>
        <p:nvSpPr>
          <p:cNvPr id="919" name="HD cell 3"/>
          <p:cNvSpPr txBox="1"/>
          <p:nvPr/>
        </p:nvSpPr>
        <p:spPr>
          <a:xfrm>
            <a:off x="17302466" y="-1140559"/>
            <a:ext cx="3113245" cy="53057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9674" tIns="29674" rIns="29674" bIns="29674" anchor="ctr"/>
          <a:lstStyle/>
          <a:p>
            <a:r>
              <a:rPr sz="4000">
                <a:latin typeface="Arial" panose="020B0604020202020204" pitchFamily="34" charset="0"/>
                <a:cs typeface="Arial" panose="020B0604020202020204" pitchFamily="34" charset="0"/>
              </a:rPr>
              <a:t>HD cell 3</a:t>
            </a:r>
          </a:p>
        </p:txBody>
      </p:sp>
      <p:sp>
        <p:nvSpPr>
          <p:cNvPr id="920" name="Overlay"/>
          <p:cNvSpPr txBox="1"/>
          <p:nvPr/>
        </p:nvSpPr>
        <p:spPr>
          <a:xfrm>
            <a:off x="22087141" y="-276554"/>
            <a:ext cx="3113245" cy="357770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9674" tIns="29674" rIns="29674" bIns="29674" anchor="ctr"/>
          <a:lstStyle/>
          <a:p>
            <a:r>
              <a:rPr sz="4000" dirty="0">
                <a:latin typeface="Arial" panose="020B0604020202020204" pitchFamily="34" charset="0"/>
                <a:cs typeface="Arial" panose="020B0604020202020204" pitchFamily="34" charset="0"/>
              </a:rPr>
              <a:t>Overlay</a:t>
            </a:r>
          </a:p>
        </p:txBody>
      </p:sp>
      <p:sp>
        <p:nvSpPr>
          <p:cNvPr id="921" name="grid cell 1"/>
          <p:cNvSpPr txBox="1"/>
          <p:nvPr/>
        </p:nvSpPr>
        <p:spPr>
          <a:xfrm>
            <a:off x="5646953" y="5713340"/>
            <a:ext cx="3113245" cy="530571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9674" tIns="29674" rIns="29674" bIns="29674" anchor="ctr"/>
          <a:lstStyle/>
          <a:p>
            <a:r>
              <a:rPr sz="4000">
                <a:latin typeface="Arial" panose="020B0604020202020204" pitchFamily="34" charset="0"/>
                <a:cs typeface="Arial" panose="020B0604020202020204" pitchFamily="34" charset="0"/>
              </a:rPr>
              <a:t>grid cell 1</a:t>
            </a:r>
          </a:p>
        </p:txBody>
      </p:sp>
      <p:sp>
        <p:nvSpPr>
          <p:cNvPr id="922" name="grid cell 2"/>
          <p:cNvSpPr txBox="1"/>
          <p:nvPr/>
        </p:nvSpPr>
        <p:spPr>
          <a:xfrm>
            <a:off x="11474709" y="5713340"/>
            <a:ext cx="3113245" cy="530571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9674" tIns="29674" rIns="29674" bIns="29674" anchor="ctr"/>
          <a:lstStyle/>
          <a:p>
            <a:r>
              <a:rPr sz="4000">
                <a:latin typeface="Arial" panose="020B0604020202020204" pitchFamily="34" charset="0"/>
                <a:cs typeface="Arial" panose="020B0604020202020204" pitchFamily="34" charset="0"/>
              </a:rPr>
              <a:t>grid cell 2</a:t>
            </a:r>
          </a:p>
        </p:txBody>
      </p:sp>
      <p:sp>
        <p:nvSpPr>
          <p:cNvPr id="923" name="grid cell 3"/>
          <p:cNvSpPr txBox="1"/>
          <p:nvPr/>
        </p:nvSpPr>
        <p:spPr>
          <a:xfrm>
            <a:off x="17306770" y="5713340"/>
            <a:ext cx="3113245" cy="530571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9674" tIns="29674" rIns="29674" bIns="29674" anchor="ctr"/>
          <a:lstStyle/>
          <a:p>
            <a:r>
              <a:rPr sz="4000" dirty="0">
                <a:latin typeface="Arial" panose="020B0604020202020204" pitchFamily="34" charset="0"/>
                <a:cs typeface="Arial" panose="020B0604020202020204" pitchFamily="34" charset="0"/>
              </a:rPr>
              <a:t>grid cell 3</a:t>
            </a:r>
          </a:p>
        </p:txBody>
      </p:sp>
      <p:sp>
        <p:nvSpPr>
          <p:cNvPr id="924" name="Overlay"/>
          <p:cNvSpPr txBox="1"/>
          <p:nvPr/>
        </p:nvSpPr>
        <p:spPr>
          <a:xfrm>
            <a:off x="22087141" y="6545906"/>
            <a:ext cx="3113245" cy="357770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9674" tIns="29674" rIns="29674" bIns="29674" anchor="ctr"/>
          <a:lstStyle/>
          <a:p>
            <a:r>
              <a:rPr sz="4000" dirty="0">
                <a:latin typeface="Arial" panose="020B0604020202020204" pitchFamily="34" charset="0"/>
                <a:cs typeface="Arial" panose="020B0604020202020204" pitchFamily="34" charset="0"/>
              </a:rPr>
              <a:t>Overlay</a:t>
            </a:r>
          </a:p>
        </p:txBody>
      </p:sp>
      <p:pic>
        <p:nvPicPr>
          <p:cNvPr id="925" name="截屏2023-05-19 22.41.16.png" descr="截屏2023-05-19 22.41.16.png"/>
          <p:cNvPicPr>
            <a:picLocks noChangeAspect="1"/>
          </p:cNvPicPr>
          <p:nvPr/>
        </p:nvPicPr>
        <p:blipFill>
          <a:blip r:embed="rId5"/>
          <a:srcRect l="16519" t="4838" r="7448" b="11333"/>
          <a:stretch>
            <a:fillRect/>
          </a:stretch>
        </p:blipFill>
        <p:spPr>
          <a:xfrm rot="20700000">
            <a:off x="21821476" y="10407013"/>
            <a:ext cx="3455177" cy="34552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39" y="0"/>
                </a:moveTo>
                <a:cubicBezTo>
                  <a:pt x="7321" y="0"/>
                  <a:pt x="4803" y="1006"/>
                  <a:pt x="2882" y="3017"/>
                </a:cubicBezTo>
                <a:cubicBezTo>
                  <a:pt x="-961" y="7038"/>
                  <a:pt x="-961" y="13557"/>
                  <a:pt x="2882" y="17579"/>
                </a:cubicBezTo>
                <a:cubicBezTo>
                  <a:pt x="6724" y="21600"/>
                  <a:pt x="12954" y="21600"/>
                  <a:pt x="16796" y="17579"/>
                </a:cubicBezTo>
                <a:cubicBezTo>
                  <a:pt x="20639" y="13557"/>
                  <a:pt x="20639" y="7038"/>
                  <a:pt x="16796" y="3017"/>
                </a:cubicBezTo>
                <a:cubicBezTo>
                  <a:pt x="14875" y="1006"/>
                  <a:pt x="12357" y="0"/>
                  <a:pt x="9839" y="0"/>
                </a:cubicBezTo>
                <a:close/>
              </a:path>
            </a:pathLst>
          </a:custGeom>
          <a:ln w="3175">
            <a:miter lim="400000"/>
          </a:ln>
        </p:spPr>
      </p:pic>
      <p:pic>
        <p:nvPicPr>
          <p:cNvPr id="926" name="截屏2023-05-19 22.50.00.png" descr="截屏2023-05-19 22.50.00.png"/>
          <p:cNvPicPr>
            <a:picLocks noChangeAspect="1"/>
          </p:cNvPicPr>
          <p:nvPr/>
        </p:nvPicPr>
        <p:blipFill>
          <a:blip r:embed="rId6"/>
          <a:srcRect l="16715" t="5342" r="11968" b="11212"/>
          <a:stretch>
            <a:fillRect/>
          </a:stretch>
        </p:blipFill>
        <p:spPr>
          <a:xfrm rot="20700000">
            <a:off x="10601335" y="9190863"/>
            <a:ext cx="4859888" cy="48599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39" y="0"/>
                </a:moveTo>
                <a:cubicBezTo>
                  <a:pt x="7321" y="0"/>
                  <a:pt x="4803" y="1005"/>
                  <a:pt x="2882" y="3016"/>
                </a:cubicBezTo>
                <a:cubicBezTo>
                  <a:pt x="-961" y="7038"/>
                  <a:pt x="-961" y="13557"/>
                  <a:pt x="2882" y="17579"/>
                </a:cubicBezTo>
                <a:cubicBezTo>
                  <a:pt x="6724" y="21600"/>
                  <a:pt x="12954" y="21600"/>
                  <a:pt x="16796" y="17579"/>
                </a:cubicBezTo>
                <a:cubicBezTo>
                  <a:pt x="20639" y="13557"/>
                  <a:pt x="20639" y="7038"/>
                  <a:pt x="16796" y="3016"/>
                </a:cubicBezTo>
                <a:cubicBezTo>
                  <a:pt x="14875" y="1005"/>
                  <a:pt x="12357" y="0"/>
                  <a:pt x="9839" y="0"/>
                </a:cubicBezTo>
                <a:close/>
              </a:path>
            </a:pathLst>
          </a:custGeom>
          <a:ln w="3175">
            <a:miter lim="400000"/>
          </a:ln>
        </p:spPr>
      </p:pic>
      <p:grpSp>
        <p:nvGrpSpPr>
          <p:cNvPr id="939" name="成组"/>
          <p:cNvGrpSpPr/>
          <p:nvPr/>
        </p:nvGrpSpPr>
        <p:grpSpPr>
          <a:xfrm>
            <a:off x="10078604" y="8649424"/>
            <a:ext cx="5905456" cy="5916879"/>
            <a:chOff x="0" y="0"/>
            <a:chExt cx="5686733" cy="5697734"/>
          </a:xfrm>
        </p:grpSpPr>
        <p:sp>
          <p:nvSpPr>
            <p:cNvPr id="927" name="线条"/>
            <p:cNvSpPr/>
            <p:nvPr/>
          </p:nvSpPr>
          <p:spPr>
            <a:xfrm flipV="1">
              <a:off x="1235608" y="616134"/>
              <a:ext cx="2116957" cy="567238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custDash>
                <a:ds d="600000" sp="600000"/>
              </a:custDash>
              <a:miter lim="400000"/>
            </a:ln>
            <a:effectLst/>
          </p:spPr>
          <p:txBody>
            <a:bodyPr wrap="square" lIns="29674" tIns="29674" rIns="29674" bIns="29674" numCol="1" anchor="ctr">
              <a:noAutofit/>
            </a:bodyPr>
            <a:lstStyle/>
            <a:p>
              <a:endParaRPr sz="1869"/>
            </a:p>
          </p:txBody>
        </p:sp>
        <p:grpSp>
          <p:nvGrpSpPr>
            <p:cNvPr id="938" name="成组"/>
            <p:cNvGrpSpPr/>
            <p:nvPr/>
          </p:nvGrpSpPr>
          <p:grpSpPr>
            <a:xfrm>
              <a:off x="0" y="0"/>
              <a:ext cx="5686735" cy="5697735"/>
              <a:chOff x="0" y="0"/>
              <a:chExt cx="5686733" cy="5697734"/>
            </a:xfrm>
          </p:grpSpPr>
          <p:sp>
            <p:nvSpPr>
              <p:cNvPr id="928" name="椭圆形"/>
              <p:cNvSpPr/>
              <p:nvPr/>
            </p:nvSpPr>
            <p:spPr>
              <a:xfrm rot="20700000">
                <a:off x="523411" y="521133"/>
                <a:ext cx="4639913" cy="4655470"/>
              </a:xfrm>
              <a:prstGeom prst="ellipse">
                <a:avLst/>
              </a:prstGeom>
              <a:noFill/>
              <a:ln w="38100" cap="flat">
                <a:solidFill>
                  <a:srgbClr val="5E5E5E"/>
                </a:solidFill>
                <a:prstDash val="solid"/>
                <a:miter lim="400000"/>
              </a:ln>
              <a:effectLst/>
            </p:spPr>
            <p:txBody>
              <a:bodyPr wrap="square" lIns="29674" tIns="29674" rIns="29674" bIns="29674" numCol="1" anchor="ctr">
                <a:noAutofit/>
              </a:bodyPr>
              <a:lstStyle/>
              <a:p>
                <a:pPr defTabSz="1587558">
                  <a:defRPr sz="54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 sz="5608"/>
              </a:p>
            </p:txBody>
          </p:sp>
          <p:sp>
            <p:nvSpPr>
              <p:cNvPr id="929" name="线条"/>
              <p:cNvSpPr/>
              <p:nvPr/>
            </p:nvSpPr>
            <p:spPr>
              <a:xfrm flipV="1">
                <a:off x="535711" y="1338881"/>
                <a:ext cx="4042302" cy="1083132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custDash>
                  <a:ds d="600000" sp="600000"/>
                </a:custDash>
                <a:miter lim="400000"/>
              </a:ln>
              <a:effectLst/>
            </p:spPr>
            <p:txBody>
              <a:bodyPr wrap="square" lIns="29674" tIns="29674" rIns="29674" bIns="29674" numCol="1" anchor="ctr">
                <a:noAutofit/>
              </a:bodyPr>
              <a:lstStyle/>
              <a:p>
                <a:endParaRPr sz="1869"/>
              </a:p>
            </p:txBody>
          </p:sp>
          <p:sp>
            <p:nvSpPr>
              <p:cNvPr id="930" name="线条"/>
              <p:cNvSpPr/>
              <p:nvPr/>
            </p:nvSpPr>
            <p:spPr>
              <a:xfrm flipV="1">
                <a:off x="583087" y="2243227"/>
                <a:ext cx="4520559" cy="1211280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custDash>
                  <a:ds d="600000" sp="600000"/>
                </a:custDash>
                <a:miter lim="400000"/>
              </a:ln>
              <a:effectLst/>
            </p:spPr>
            <p:txBody>
              <a:bodyPr wrap="square" lIns="29674" tIns="29674" rIns="29674" bIns="29674" numCol="1" anchor="ctr">
                <a:noAutofit/>
              </a:bodyPr>
              <a:lstStyle/>
              <a:p>
                <a:endParaRPr sz="1869"/>
              </a:p>
            </p:txBody>
          </p:sp>
          <p:sp>
            <p:nvSpPr>
              <p:cNvPr id="931" name="线条"/>
              <p:cNvSpPr/>
              <p:nvPr/>
            </p:nvSpPr>
            <p:spPr>
              <a:xfrm flipV="1">
                <a:off x="1046816" y="3286151"/>
                <a:ext cx="4065282" cy="1089290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custDash>
                  <a:ds d="600000" sp="600000"/>
                </a:custDash>
                <a:miter lim="400000"/>
              </a:ln>
              <a:effectLst/>
            </p:spPr>
            <p:txBody>
              <a:bodyPr wrap="square" lIns="29674" tIns="29674" rIns="29674" bIns="29674" numCol="1" anchor="ctr">
                <a:noAutofit/>
              </a:bodyPr>
              <a:lstStyle/>
              <a:p>
                <a:endParaRPr sz="1869"/>
              </a:p>
            </p:txBody>
          </p:sp>
          <p:sp>
            <p:nvSpPr>
              <p:cNvPr id="932" name="线条"/>
              <p:cNvSpPr/>
              <p:nvPr/>
            </p:nvSpPr>
            <p:spPr>
              <a:xfrm flipV="1">
                <a:off x="2277573" y="4507583"/>
                <a:ext cx="2176777" cy="583266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custDash>
                  <a:ds d="600000" sp="600000"/>
                </a:custDash>
                <a:miter lim="400000"/>
              </a:ln>
              <a:effectLst/>
            </p:spPr>
            <p:txBody>
              <a:bodyPr wrap="square" lIns="29674" tIns="29674" rIns="29674" bIns="29674" numCol="1" anchor="ctr">
                <a:noAutofit/>
              </a:bodyPr>
              <a:lstStyle/>
              <a:p>
                <a:endParaRPr sz="1869"/>
              </a:p>
            </p:txBody>
          </p:sp>
          <p:sp>
            <p:nvSpPr>
              <p:cNvPr id="933" name="线条"/>
              <p:cNvSpPr/>
              <p:nvPr/>
            </p:nvSpPr>
            <p:spPr>
              <a:xfrm flipV="1">
                <a:off x="614405" y="1182284"/>
                <a:ext cx="610405" cy="2273731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custDash>
                  <a:ds d="600000" sp="600000"/>
                </a:custDash>
                <a:miter lim="400000"/>
              </a:ln>
              <a:effectLst/>
            </p:spPr>
            <p:txBody>
              <a:bodyPr wrap="square" lIns="29674" tIns="29674" rIns="29674" bIns="29674" numCol="1" anchor="ctr">
                <a:noAutofit/>
              </a:bodyPr>
              <a:lstStyle/>
              <a:p>
                <a:endParaRPr sz="1869"/>
              </a:p>
            </p:txBody>
          </p:sp>
          <p:sp>
            <p:nvSpPr>
              <p:cNvPr id="934" name="线条"/>
              <p:cNvSpPr/>
              <p:nvPr/>
            </p:nvSpPr>
            <p:spPr>
              <a:xfrm flipV="1">
                <a:off x="1321074" y="548540"/>
                <a:ext cx="1089878" cy="4085140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custDash>
                  <a:ds d="600000" sp="600000"/>
                </a:custDash>
                <a:miter lim="400000"/>
              </a:ln>
              <a:effectLst/>
            </p:spPr>
            <p:txBody>
              <a:bodyPr wrap="square" lIns="29674" tIns="29674" rIns="29674" bIns="29674" numCol="1" anchor="ctr">
                <a:noAutofit/>
              </a:bodyPr>
              <a:lstStyle/>
              <a:p>
                <a:endParaRPr sz="1869"/>
              </a:p>
            </p:txBody>
          </p:sp>
          <p:sp>
            <p:nvSpPr>
              <p:cNvPr id="935" name="线条"/>
              <p:cNvSpPr/>
              <p:nvPr/>
            </p:nvSpPr>
            <p:spPr>
              <a:xfrm flipV="1">
                <a:off x="2210778" y="575712"/>
                <a:ext cx="1207763" cy="4533686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custDash>
                  <a:ds d="600000" sp="600000"/>
                </a:custDash>
                <a:miter lim="400000"/>
              </a:ln>
              <a:effectLst/>
            </p:spPr>
            <p:txBody>
              <a:bodyPr wrap="square" lIns="29674" tIns="29674" rIns="29674" bIns="29674" numCol="1" anchor="ctr">
                <a:noAutofit/>
              </a:bodyPr>
              <a:lstStyle/>
              <a:p>
                <a:endParaRPr sz="1869"/>
              </a:p>
            </p:txBody>
          </p:sp>
          <p:sp>
            <p:nvSpPr>
              <p:cNvPr id="936" name="线条"/>
              <p:cNvSpPr/>
              <p:nvPr/>
            </p:nvSpPr>
            <p:spPr>
              <a:xfrm flipV="1">
                <a:off x="4483838" y="2351653"/>
                <a:ext cx="570384" cy="2159438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custDash>
                  <a:ds d="600000" sp="600000"/>
                </a:custDash>
                <a:miter lim="400000"/>
              </a:ln>
              <a:effectLst/>
            </p:spPr>
            <p:txBody>
              <a:bodyPr wrap="square" lIns="29674" tIns="29674" rIns="29674" bIns="29674" numCol="1" anchor="ctr">
                <a:noAutofit/>
              </a:bodyPr>
              <a:lstStyle/>
              <a:p>
                <a:endParaRPr sz="1869"/>
              </a:p>
            </p:txBody>
          </p:sp>
          <p:sp>
            <p:nvSpPr>
              <p:cNvPr id="937" name="线条"/>
              <p:cNvSpPr/>
              <p:nvPr/>
            </p:nvSpPr>
            <p:spPr>
              <a:xfrm flipV="1">
                <a:off x="3288371" y="1083338"/>
                <a:ext cx="1051621" cy="4075219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custDash>
                  <a:ds d="600000" sp="600000"/>
                </a:custDash>
                <a:miter lim="400000"/>
              </a:ln>
              <a:effectLst/>
            </p:spPr>
            <p:txBody>
              <a:bodyPr wrap="square" lIns="29674" tIns="29674" rIns="29674" bIns="29674" numCol="1" anchor="ctr">
                <a:noAutofit/>
              </a:bodyPr>
              <a:lstStyle/>
              <a:p>
                <a:endParaRPr sz="1869"/>
              </a:p>
            </p:txBody>
          </p:sp>
        </p:grpSp>
      </p:grpSp>
      <p:sp>
        <p:nvSpPr>
          <p:cNvPr id="940" name="线条"/>
          <p:cNvSpPr/>
          <p:nvPr/>
        </p:nvSpPr>
        <p:spPr>
          <a:xfrm flipV="1">
            <a:off x="4473677" y="12539713"/>
            <a:ext cx="1" cy="2025011"/>
          </a:xfrm>
          <a:prstGeom prst="line">
            <a:avLst/>
          </a:prstGeom>
          <a:ln w="63500">
            <a:solidFill>
              <a:srgbClr val="5E5E5E"/>
            </a:solidFill>
            <a:miter lim="400000"/>
            <a:tailEnd type="triangle"/>
          </a:ln>
        </p:spPr>
        <p:txBody>
          <a:bodyPr lIns="29674" tIns="29674" rIns="29674" bIns="29674" anchor="ctr"/>
          <a:lstStyle/>
          <a:p>
            <a:endParaRPr sz="1869"/>
          </a:p>
        </p:txBody>
      </p:sp>
      <p:sp>
        <p:nvSpPr>
          <p:cNvPr id="941" name="线条"/>
          <p:cNvSpPr/>
          <p:nvPr/>
        </p:nvSpPr>
        <p:spPr>
          <a:xfrm>
            <a:off x="4100732" y="14299222"/>
            <a:ext cx="2666864" cy="1"/>
          </a:xfrm>
          <a:prstGeom prst="line">
            <a:avLst/>
          </a:prstGeom>
          <a:ln w="63500">
            <a:solidFill>
              <a:srgbClr val="5E5E5E"/>
            </a:solidFill>
            <a:miter lim="400000"/>
            <a:tailEnd type="triangle"/>
          </a:ln>
        </p:spPr>
        <p:txBody>
          <a:bodyPr lIns="29674" tIns="29674" rIns="29674" bIns="29674" anchor="ctr"/>
          <a:lstStyle/>
          <a:p>
            <a:endParaRPr sz="1869"/>
          </a:p>
        </p:txBody>
      </p:sp>
      <p:sp>
        <p:nvSpPr>
          <p:cNvPr id="942" name="Physical space"/>
          <p:cNvSpPr txBox="1"/>
          <p:nvPr/>
        </p:nvSpPr>
        <p:spPr>
          <a:xfrm>
            <a:off x="4655965" y="14065312"/>
            <a:ext cx="4155982" cy="118181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9674" tIns="29674" rIns="29674" bIns="29674" anchor="ctr"/>
          <a:lstStyle/>
          <a:p>
            <a:r>
              <a:rPr sz="4000" dirty="0">
                <a:latin typeface="Arial" panose="020B0604020202020204" pitchFamily="34" charset="0"/>
                <a:cs typeface="Arial" panose="020B0604020202020204" pitchFamily="34" charset="0"/>
              </a:rPr>
              <a:t>Physical space</a:t>
            </a:r>
          </a:p>
        </p:txBody>
      </p:sp>
      <p:sp>
        <p:nvSpPr>
          <p:cNvPr id="943" name="线条"/>
          <p:cNvSpPr/>
          <p:nvPr/>
        </p:nvSpPr>
        <p:spPr>
          <a:xfrm flipV="1">
            <a:off x="23495591" y="10878393"/>
            <a:ext cx="1895329" cy="965809"/>
          </a:xfrm>
          <a:prstGeom prst="line">
            <a:avLst/>
          </a:prstGeom>
          <a:ln w="57150">
            <a:solidFill>
              <a:schemeClr val="accent4">
                <a:hueOff val="-1247790"/>
                <a:lumOff val="-12326"/>
              </a:schemeClr>
            </a:solidFill>
            <a:miter lim="400000"/>
            <a:tailEnd type="triangle"/>
          </a:ln>
        </p:spPr>
        <p:txBody>
          <a:bodyPr lIns="29674" tIns="29674" rIns="29674" bIns="29674" anchor="ctr"/>
          <a:lstStyle/>
          <a:p>
            <a:endParaRPr sz="1869"/>
          </a:p>
        </p:txBody>
      </p:sp>
      <p:pic>
        <p:nvPicPr>
          <p:cNvPr id="944" name="截屏2023-05-23 11.46.47.png" descr="截屏2023-05-23 11.46.47.png"/>
          <p:cNvPicPr>
            <a:picLocks noChangeAspect="1"/>
          </p:cNvPicPr>
          <p:nvPr/>
        </p:nvPicPr>
        <p:blipFill>
          <a:blip r:embed="rId7"/>
          <a:srcRect l="50847" t="27404" r="18909" b="53438"/>
          <a:stretch>
            <a:fillRect/>
          </a:stretch>
        </p:blipFill>
        <p:spPr>
          <a:xfrm rot="20700000">
            <a:off x="25457680" y="8558311"/>
            <a:ext cx="3513195" cy="20283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14357" y="21474"/>
                </a:lnTo>
                <a:lnTo>
                  <a:pt x="21600" y="0"/>
                </a:lnTo>
                <a:lnTo>
                  <a:pt x="7241" y="128"/>
                </a:lnTo>
                <a:lnTo>
                  <a:pt x="0" y="21600"/>
                </a:lnTo>
                <a:close/>
              </a:path>
            </a:pathLst>
          </a:custGeom>
          <a:ln w="3175">
            <a:miter lim="400000"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45" name="矩形"/>
              <p:cNvSpPr txBox="1"/>
              <p:nvPr/>
            </p:nvSpPr>
            <p:spPr>
              <a:xfrm>
                <a:off x="27884470" y="9988482"/>
                <a:ext cx="602322" cy="1181816"/>
              </a:xfrm>
              <a:prstGeom prst="rect">
                <a:avLst/>
              </a:prstGeom>
              <a:ln w="3175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lIns="29674" tIns="29674" rIns="29674" bIns="29674" anchor="ctr"/>
              <a:lstStyle>
                <a:lvl1pPr>
                  <a:defRPr sz="2000">
                    <a:solidFill>
                      <a:srgbClr val="000000"/>
                    </a:solidFill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sz="2492" i="1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sz="2492" i="1">
                          <a:latin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sz="2077"/>
              </a:p>
            </p:txBody>
          </p:sp>
        </mc:Choice>
        <mc:Fallback xmlns="">
          <p:sp>
            <p:nvSpPr>
              <p:cNvPr id="945" name="矩形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84470" y="9988482"/>
                <a:ext cx="602322" cy="118181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3175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6" name="矩形"/>
              <p:cNvSpPr txBox="1"/>
              <p:nvPr/>
            </p:nvSpPr>
            <p:spPr>
              <a:xfrm>
                <a:off x="25923338" y="8223086"/>
                <a:ext cx="602321" cy="641335"/>
              </a:xfrm>
              <a:prstGeom prst="rect">
                <a:avLst/>
              </a:prstGeom>
              <a:ln w="3175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lIns="29674" tIns="29674" rIns="29674" bIns="29674" anchor="ctr"/>
              <a:lstStyle>
                <a:lvl1pPr>
                  <a:defRPr sz="2000">
                    <a:solidFill>
                      <a:srgbClr val="000000"/>
                    </a:solidFill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sz="2492" i="1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sz="2492" i="1">
                          <a:latin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sz="2077"/>
              </a:p>
            </p:txBody>
          </p:sp>
        </mc:Choice>
        <mc:Fallback xmlns="">
          <p:sp>
            <p:nvSpPr>
              <p:cNvPr id="946" name="矩形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23338" y="8223086"/>
                <a:ext cx="602321" cy="64133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3175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7" name="矩形"/>
              <p:cNvSpPr txBox="1"/>
              <p:nvPr/>
            </p:nvSpPr>
            <p:spPr>
              <a:xfrm>
                <a:off x="25331640" y="10199902"/>
                <a:ext cx="393691" cy="1181815"/>
              </a:xfrm>
              <a:prstGeom prst="rect">
                <a:avLst/>
              </a:prstGeom>
              <a:ln w="3175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lIns="29674" tIns="29674" rIns="29674" bIns="29674" anchor="ctr"/>
              <a:lstStyle>
                <a:lvl1pPr>
                  <a:defRPr sz="2000">
                    <a:solidFill>
                      <a:srgbClr val="000000"/>
                    </a:solidFill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sz="2492" i="1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sz="2077"/>
              </a:p>
            </p:txBody>
          </p:sp>
        </mc:Choice>
        <mc:Fallback xmlns="">
          <p:sp>
            <p:nvSpPr>
              <p:cNvPr id="947" name="矩形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31640" y="10199902"/>
                <a:ext cx="393691" cy="118181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3175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8" name="矩形"/>
              <p:cNvSpPr txBox="1"/>
              <p:nvPr/>
            </p:nvSpPr>
            <p:spPr>
              <a:xfrm>
                <a:off x="25718724" y="10643402"/>
                <a:ext cx="393690" cy="1181816"/>
              </a:xfrm>
              <a:prstGeom prst="rect">
                <a:avLst/>
              </a:prstGeom>
              <a:ln w="3175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lIns="29674" tIns="29674" rIns="29674" bIns="29674" anchor="ctr"/>
              <a:lstStyle>
                <a:lvl1pPr>
                  <a:defRPr sz="2000">
                    <a:solidFill>
                      <a:srgbClr val="000000"/>
                    </a:solidFill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sz="2492" i="1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sz="2077"/>
              </a:p>
            </p:txBody>
          </p:sp>
        </mc:Choice>
        <mc:Fallback xmlns="">
          <p:sp>
            <p:nvSpPr>
              <p:cNvPr id="948" name="矩形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18724" y="10643402"/>
                <a:ext cx="393690" cy="118181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3175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49" name="圆形"/>
          <p:cNvSpPr/>
          <p:nvPr/>
        </p:nvSpPr>
        <p:spPr>
          <a:xfrm>
            <a:off x="26935257" y="10110775"/>
            <a:ext cx="202502" cy="202502"/>
          </a:xfrm>
          <a:prstGeom prst="ellipse">
            <a:avLst/>
          </a:prstGeom>
          <a:solidFill>
            <a:schemeClr val="accent4">
              <a:hueOff val="-1247790"/>
              <a:lumOff val="-12326"/>
            </a:schemeClr>
          </a:solidFill>
          <a:ln w="3175">
            <a:miter lim="400000"/>
          </a:ln>
        </p:spPr>
        <p:txBody>
          <a:bodyPr lIns="29674" tIns="29674" rIns="29674" bIns="29674" anchor="ctr"/>
          <a:lstStyle/>
          <a:p>
            <a:pPr defTabSz="1587558">
              <a:defRPr sz="54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5608"/>
          </a:p>
        </p:txBody>
      </p:sp>
      <p:sp>
        <p:nvSpPr>
          <p:cNvPr id="950" name="圆形"/>
          <p:cNvSpPr/>
          <p:nvPr/>
        </p:nvSpPr>
        <p:spPr>
          <a:xfrm>
            <a:off x="28084381" y="9380668"/>
            <a:ext cx="202502" cy="202502"/>
          </a:xfrm>
          <a:prstGeom prst="ellipse">
            <a:avLst/>
          </a:prstGeom>
          <a:solidFill>
            <a:schemeClr val="accent3">
              <a:hueOff val="914338"/>
              <a:satOff val="31515"/>
              <a:lumOff val="-30790"/>
            </a:schemeClr>
          </a:solidFill>
          <a:ln w="3175">
            <a:miter lim="400000"/>
          </a:ln>
        </p:spPr>
        <p:txBody>
          <a:bodyPr lIns="29674" tIns="29674" rIns="29674" bIns="29674" anchor="ctr"/>
          <a:lstStyle/>
          <a:p>
            <a:pPr defTabSz="1587558">
              <a:defRPr sz="54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5608"/>
          </a:p>
        </p:txBody>
      </p:sp>
      <p:sp>
        <p:nvSpPr>
          <p:cNvPr id="951" name="双箭头"/>
          <p:cNvSpPr/>
          <p:nvPr/>
        </p:nvSpPr>
        <p:spPr>
          <a:xfrm rot="19620000">
            <a:off x="27094043" y="9813442"/>
            <a:ext cx="1038375" cy="75096"/>
          </a:xfrm>
          <a:prstGeom prst="leftRightArrow">
            <a:avLst>
              <a:gd name="adj1" fmla="val 49915"/>
              <a:gd name="adj2" fmla="val 153311"/>
            </a:avLst>
          </a:prstGeom>
          <a:solidFill>
            <a:srgbClr val="5E5E5E"/>
          </a:solidFill>
          <a:ln w="57150">
            <a:solidFill>
              <a:schemeClr val="tx1"/>
            </a:solidFill>
            <a:miter lim="400000"/>
          </a:ln>
        </p:spPr>
        <p:txBody>
          <a:bodyPr lIns="29674" tIns="29674" rIns="29674" bIns="29674" anchor="ctr"/>
          <a:lstStyle/>
          <a:p>
            <a:pPr defTabSz="1587558">
              <a:defRPr sz="54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5608"/>
          </a:p>
        </p:txBody>
      </p:sp>
      <p:sp>
        <p:nvSpPr>
          <p:cNvPr id="952" name="Physical distance"/>
          <p:cNvSpPr txBox="1"/>
          <p:nvPr/>
        </p:nvSpPr>
        <p:spPr>
          <a:xfrm>
            <a:off x="26750378" y="8667830"/>
            <a:ext cx="1491319" cy="108418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9674" tIns="29674" rIns="29674" bIns="29674" anchor="ctr"/>
          <a:lstStyle>
            <a:lvl1pPr>
              <a:defRPr sz="2800"/>
            </a:lvl1pPr>
          </a:lstStyle>
          <a:p>
            <a:r>
              <a:rPr lang="el-GR" altLang="zh-CN" sz="5400" dirty="0">
                <a:latin typeface="Arial" panose="020B0604020202020204" pitchFamily="34" charset="0"/>
                <a:cs typeface="Arial" panose="020B0604020202020204" pitchFamily="34" charset="0"/>
              </a:rPr>
              <a:t>Δ</a:t>
            </a:r>
            <a:r>
              <a:rPr lang="en-US" altLang="zh-CN" sz="5400" b="1" i="1" dirty="0"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  <a:endParaRPr lang="el-GR" altLang="zh-CN" sz="5400" b="1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965" name="成组"/>
          <p:cNvGrpSpPr/>
          <p:nvPr/>
        </p:nvGrpSpPr>
        <p:grpSpPr>
          <a:xfrm>
            <a:off x="15906310" y="8649424"/>
            <a:ext cx="5905456" cy="5916879"/>
            <a:chOff x="0" y="0"/>
            <a:chExt cx="5686733" cy="5697734"/>
          </a:xfrm>
        </p:grpSpPr>
        <p:sp>
          <p:nvSpPr>
            <p:cNvPr id="953" name="线条"/>
            <p:cNvSpPr/>
            <p:nvPr/>
          </p:nvSpPr>
          <p:spPr>
            <a:xfrm flipV="1">
              <a:off x="1235608" y="616134"/>
              <a:ext cx="2116957" cy="567238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custDash>
                <a:ds d="600000" sp="600000"/>
              </a:custDash>
              <a:miter lim="400000"/>
            </a:ln>
            <a:effectLst/>
          </p:spPr>
          <p:txBody>
            <a:bodyPr wrap="square" lIns="29674" tIns="29674" rIns="29674" bIns="29674" numCol="1" anchor="ctr">
              <a:noAutofit/>
            </a:bodyPr>
            <a:lstStyle/>
            <a:p>
              <a:endParaRPr sz="1869"/>
            </a:p>
          </p:txBody>
        </p:sp>
        <p:grpSp>
          <p:nvGrpSpPr>
            <p:cNvPr id="964" name="成组"/>
            <p:cNvGrpSpPr/>
            <p:nvPr/>
          </p:nvGrpSpPr>
          <p:grpSpPr>
            <a:xfrm>
              <a:off x="0" y="0"/>
              <a:ext cx="5686735" cy="5697735"/>
              <a:chOff x="0" y="0"/>
              <a:chExt cx="5686733" cy="5697734"/>
            </a:xfrm>
          </p:grpSpPr>
          <p:sp>
            <p:nvSpPr>
              <p:cNvPr id="954" name="椭圆形"/>
              <p:cNvSpPr/>
              <p:nvPr/>
            </p:nvSpPr>
            <p:spPr>
              <a:xfrm rot="20700000">
                <a:off x="523411" y="521133"/>
                <a:ext cx="4639913" cy="4655470"/>
              </a:xfrm>
              <a:prstGeom prst="ellipse">
                <a:avLst/>
              </a:prstGeom>
              <a:noFill/>
              <a:ln w="38100" cap="flat">
                <a:solidFill>
                  <a:srgbClr val="5E5E5E"/>
                </a:solidFill>
                <a:prstDash val="solid"/>
                <a:miter lim="400000"/>
              </a:ln>
              <a:effectLst/>
            </p:spPr>
            <p:txBody>
              <a:bodyPr wrap="square" lIns="29674" tIns="29674" rIns="29674" bIns="29674" numCol="1" anchor="ctr">
                <a:noAutofit/>
              </a:bodyPr>
              <a:lstStyle/>
              <a:p>
                <a:pPr defTabSz="1587558">
                  <a:defRPr sz="54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 sz="5608"/>
              </a:p>
            </p:txBody>
          </p:sp>
          <p:sp>
            <p:nvSpPr>
              <p:cNvPr id="955" name="线条"/>
              <p:cNvSpPr/>
              <p:nvPr/>
            </p:nvSpPr>
            <p:spPr>
              <a:xfrm flipV="1">
                <a:off x="535711" y="1338881"/>
                <a:ext cx="4042302" cy="1083132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custDash>
                  <a:ds d="600000" sp="600000"/>
                </a:custDash>
                <a:miter lim="400000"/>
              </a:ln>
              <a:effectLst/>
            </p:spPr>
            <p:txBody>
              <a:bodyPr wrap="square" lIns="29674" tIns="29674" rIns="29674" bIns="29674" numCol="1" anchor="ctr">
                <a:noAutofit/>
              </a:bodyPr>
              <a:lstStyle/>
              <a:p>
                <a:endParaRPr sz="1869"/>
              </a:p>
            </p:txBody>
          </p:sp>
          <p:sp>
            <p:nvSpPr>
              <p:cNvPr id="956" name="线条"/>
              <p:cNvSpPr/>
              <p:nvPr/>
            </p:nvSpPr>
            <p:spPr>
              <a:xfrm flipV="1">
                <a:off x="583087" y="2243227"/>
                <a:ext cx="4520559" cy="1211280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custDash>
                  <a:ds d="600000" sp="600000"/>
                </a:custDash>
                <a:miter lim="400000"/>
              </a:ln>
              <a:effectLst/>
            </p:spPr>
            <p:txBody>
              <a:bodyPr wrap="square" lIns="29674" tIns="29674" rIns="29674" bIns="29674" numCol="1" anchor="ctr">
                <a:noAutofit/>
              </a:bodyPr>
              <a:lstStyle/>
              <a:p>
                <a:endParaRPr sz="1869"/>
              </a:p>
            </p:txBody>
          </p:sp>
          <p:sp>
            <p:nvSpPr>
              <p:cNvPr id="957" name="线条"/>
              <p:cNvSpPr/>
              <p:nvPr/>
            </p:nvSpPr>
            <p:spPr>
              <a:xfrm flipV="1">
                <a:off x="1046816" y="3286151"/>
                <a:ext cx="4065282" cy="1089290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custDash>
                  <a:ds d="600000" sp="600000"/>
                </a:custDash>
                <a:miter lim="400000"/>
              </a:ln>
              <a:effectLst/>
            </p:spPr>
            <p:txBody>
              <a:bodyPr wrap="square" lIns="29674" tIns="29674" rIns="29674" bIns="29674" numCol="1" anchor="ctr">
                <a:noAutofit/>
              </a:bodyPr>
              <a:lstStyle/>
              <a:p>
                <a:endParaRPr sz="1869"/>
              </a:p>
            </p:txBody>
          </p:sp>
          <p:sp>
            <p:nvSpPr>
              <p:cNvPr id="958" name="线条"/>
              <p:cNvSpPr/>
              <p:nvPr/>
            </p:nvSpPr>
            <p:spPr>
              <a:xfrm flipV="1">
                <a:off x="2277573" y="4507583"/>
                <a:ext cx="2176777" cy="583266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custDash>
                  <a:ds d="600000" sp="600000"/>
                </a:custDash>
                <a:miter lim="400000"/>
              </a:ln>
              <a:effectLst/>
            </p:spPr>
            <p:txBody>
              <a:bodyPr wrap="square" lIns="29674" tIns="29674" rIns="29674" bIns="29674" numCol="1" anchor="ctr">
                <a:noAutofit/>
              </a:bodyPr>
              <a:lstStyle/>
              <a:p>
                <a:endParaRPr sz="1869"/>
              </a:p>
            </p:txBody>
          </p:sp>
          <p:sp>
            <p:nvSpPr>
              <p:cNvPr id="959" name="线条"/>
              <p:cNvSpPr/>
              <p:nvPr/>
            </p:nvSpPr>
            <p:spPr>
              <a:xfrm flipV="1">
                <a:off x="614405" y="1182284"/>
                <a:ext cx="610405" cy="2273731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custDash>
                  <a:ds d="600000" sp="600000"/>
                </a:custDash>
                <a:miter lim="400000"/>
              </a:ln>
              <a:effectLst/>
            </p:spPr>
            <p:txBody>
              <a:bodyPr wrap="square" lIns="29674" tIns="29674" rIns="29674" bIns="29674" numCol="1" anchor="ctr">
                <a:noAutofit/>
              </a:bodyPr>
              <a:lstStyle/>
              <a:p>
                <a:endParaRPr sz="1869"/>
              </a:p>
            </p:txBody>
          </p:sp>
          <p:sp>
            <p:nvSpPr>
              <p:cNvPr id="960" name="线条"/>
              <p:cNvSpPr/>
              <p:nvPr/>
            </p:nvSpPr>
            <p:spPr>
              <a:xfrm flipV="1">
                <a:off x="1321074" y="548540"/>
                <a:ext cx="1089878" cy="4085140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custDash>
                  <a:ds d="600000" sp="600000"/>
                </a:custDash>
                <a:miter lim="400000"/>
              </a:ln>
              <a:effectLst/>
            </p:spPr>
            <p:txBody>
              <a:bodyPr wrap="square" lIns="29674" tIns="29674" rIns="29674" bIns="29674" numCol="1" anchor="ctr">
                <a:noAutofit/>
              </a:bodyPr>
              <a:lstStyle/>
              <a:p>
                <a:endParaRPr sz="1869"/>
              </a:p>
            </p:txBody>
          </p:sp>
          <p:sp>
            <p:nvSpPr>
              <p:cNvPr id="961" name="线条"/>
              <p:cNvSpPr/>
              <p:nvPr/>
            </p:nvSpPr>
            <p:spPr>
              <a:xfrm flipV="1">
                <a:off x="2210778" y="575712"/>
                <a:ext cx="1207763" cy="4533686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custDash>
                  <a:ds d="600000" sp="600000"/>
                </a:custDash>
                <a:miter lim="400000"/>
              </a:ln>
              <a:effectLst/>
            </p:spPr>
            <p:txBody>
              <a:bodyPr wrap="square" lIns="29674" tIns="29674" rIns="29674" bIns="29674" numCol="1" anchor="ctr">
                <a:noAutofit/>
              </a:bodyPr>
              <a:lstStyle/>
              <a:p>
                <a:endParaRPr sz="1869"/>
              </a:p>
            </p:txBody>
          </p:sp>
          <p:sp>
            <p:nvSpPr>
              <p:cNvPr id="962" name="线条"/>
              <p:cNvSpPr/>
              <p:nvPr/>
            </p:nvSpPr>
            <p:spPr>
              <a:xfrm flipV="1">
                <a:off x="4483838" y="2351653"/>
                <a:ext cx="570384" cy="2159438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custDash>
                  <a:ds d="600000" sp="600000"/>
                </a:custDash>
                <a:miter lim="400000"/>
              </a:ln>
              <a:effectLst/>
            </p:spPr>
            <p:txBody>
              <a:bodyPr wrap="square" lIns="29674" tIns="29674" rIns="29674" bIns="29674" numCol="1" anchor="ctr">
                <a:noAutofit/>
              </a:bodyPr>
              <a:lstStyle/>
              <a:p>
                <a:endParaRPr sz="1869"/>
              </a:p>
            </p:txBody>
          </p:sp>
          <p:sp>
            <p:nvSpPr>
              <p:cNvPr id="963" name="线条"/>
              <p:cNvSpPr/>
              <p:nvPr/>
            </p:nvSpPr>
            <p:spPr>
              <a:xfrm flipV="1">
                <a:off x="3288371" y="1083338"/>
                <a:ext cx="1051621" cy="4075219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custDash>
                  <a:ds d="600000" sp="600000"/>
                </a:custDash>
                <a:miter lim="400000"/>
              </a:ln>
              <a:effectLst/>
            </p:spPr>
            <p:txBody>
              <a:bodyPr wrap="square" lIns="29674" tIns="29674" rIns="29674" bIns="29674" numCol="1" anchor="ctr">
                <a:noAutofit/>
              </a:bodyPr>
              <a:lstStyle/>
              <a:p>
                <a:endParaRPr sz="1869"/>
              </a:p>
            </p:txBody>
          </p:sp>
        </p:grpSp>
      </p:grpSp>
      <p:grpSp>
        <p:nvGrpSpPr>
          <p:cNvPr id="978" name="成组"/>
          <p:cNvGrpSpPr/>
          <p:nvPr/>
        </p:nvGrpSpPr>
        <p:grpSpPr>
          <a:xfrm>
            <a:off x="4246544" y="8662295"/>
            <a:ext cx="5905456" cy="5916879"/>
            <a:chOff x="0" y="0"/>
            <a:chExt cx="5686733" cy="5697734"/>
          </a:xfrm>
        </p:grpSpPr>
        <p:sp>
          <p:nvSpPr>
            <p:cNvPr id="966" name="线条"/>
            <p:cNvSpPr/>
            <p:nvPr/>
          </p:nvSpPr>
          <p:spPr>
            <a:xfrm flipV="1">
              <a:off x="1235608" y="616134"/>
              <a:ext cx="2116957" cy="567238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custDash>
                <a:ds d="600000" sp="600000"/>
              </a:custDash>
              <a:miter lim="400000"/>
            </a:ln>
            <a:effectLst/>
          </p:spPr>
          <p:txBody>
            <a:bodyPr wrap="square" lIns="29674" tIns="29674" rIns="29674" bIns="29674" numCol="1" anchor="ctr">
              <a:noAutofit/>
            </a:bodyPr>
            <a:lstStyle/>
            <a:p>
              <a:endParaRPr sz="1869"/>
            </a:p>
          </p:txBody>
        </p:sp>
        <p:grpSp>
          <p:nvGrpSpPr>
            <p:cNvPr id="977" name="成组"/>
            <p:cNvGrpSpPr/>
            <p:nvPr/>
          </p:nvGrpSpPr>
          <p:grpSpPr>
            <a:xfrm>
              <a:off x="0" y="0"/>
              <a:ext cx="5686735" cy="5697735"/>
              <a:chOff x="0" y="0"/>
              <a:chExt cx="5686733" cy="5697734"/>
            </a:xfrm>
          </p:grpSpPr>
          <p:sp>
            <p:nvSpPr>
              <p:cNvPr id="967" name="椭圆形"/>
              <p:cNvSpPr/>
              <p:nvPr/>
            </p:nvSpPr>
            <p:spPr>
              <a:xfrm rot="20700000">
                <a:off x="523411" y="521133"/>
                <a:ext cx="4639913" cy="4655470"/>
              </a:xfrm>
              <a:prstGeom prst="ellipse">
                <a:avLst/>
              </a:prstGeom>
              <a:noFill/>
              <a:ln w="38100" cap="flat">
                <a:solidFill>
                  <a:srgbClr val="5E5E5E"/>
                </a:solidFill>
                <a:prstDash val="solid"/>
                <a:miter lim="400000"/>
              </a:ln>
              <a:effectLst/>
            </p:spPr>
            <p:txBody>
              <a:bodyPr wrap="square" lIns="29674" tIns="29674" rIns="29674" bIns="29674" numCol="1" anchor="ctr">
                <a:noAutofit/>
              </a:bodyPr>
              <a:lstStyle/>
              <a:p>
                <a:pPr defTabSz="1587558">
                  <a:defRPr sz="54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 sz="5608"/>
              </a:p>
            </p:txBody>
          </p:sp>
          <p:sp>
            <p:nvSpPr>
              <p:cNvPr id="968" name="线条"/>
              <p:cNvSpPr/>
              <p:nvPr/>
            </p:nvSpPr>
            <p:spPr>
              <a:xfrm flipV="1">
                <a:off x="535711" y="1338881"/>
                <a:ext cx="4042302" cy="1083132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custDash>
                  <a:ds d="600000" sp="600000"/>
                </a:custDash>
                <a:miter lim="400000"/>
              </a:ln>
              <a:effectLst/>
            </p:spPr>
            <p:txBody>
              <a:bodyPr wrap="square" lIns="29674" tIns="29674" rIns="29674" bIns="29674" numCol="1" anchor="ctr">
                <a:noAutofit/>
              </a:bodyPr>
              <a:lstStyle/>
              <a:p>
                <a:endParaRPr sz="1869"/>
              </a:p>
            </p:txBody>
          </p:sp>
          <p:sp>
            <p:nvSpPr>
              <p:cNvPr id="969" name="线条"/>
              <p:cNvSpPr/>
              <p:nvPr/>
            </p:nvSpPr>
            <p:spPr>
              <a:xfrm flipV="1">
                <a:off x="583087" y="2243227"/>
                <a:ext cx="4520559" cy="1211280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custDash>
                  <a:ds d="600000" sp="600000"/>
                </a:custDash>
                <a:miter lim="400000"/>
              </a:ln>
              <a:effectLst/>
            </p:spPr>
            <p:txBody>
              <a:bodyPr wrap="square" lIns="29674" tIns="29674" rIns="29674" bIns="29674" numCol="1" anchor="ctr">
                <a:noAutofit/>
              </a:bodyPr>
              <a:lstStyle/>
              <a:p>
                <a:endParaRPr sz="1869"/>
              </a:p>
            </p:txBody>
          </p:sp>
          <p:sp>
            <p:nvSpPr>
              <p:cNvPr id="970" name="线条"/>
              <p:cNvSpPr/>
              <p:nvPr/>
            </p:nvSpPr>
            <p:spPr>
              <a:xfrm flipV="1">
                <a:off x="1046816" y="3286151"/>
                <a:ext cx="4065282" cy="1089290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custDash>
                  <a:ds d="600000" sp="600000"/>
                </a:custDash>
                <a:miter lim="400000"/>
              </a:ln>
              <a:effectLst/>
            </p:spPr>
            <p:txBody>
              <a:bodyPr wrap="square" lIns="29674" tIns="29674" rIns="29674" bIns="29674" numCol="1" anchor="ctr">
                <a:noAutofit/>
              </a:bodyPr>
              <a:lstStyle/>
              <a:p>
                <a:endParaRPr sz="1869"/>
              </a:p>
            </p:txBody>
          </p:sp>
          <p:sp>
            <p:nvSpPr>
              <p:cNvPr id="971" name="线条"/>
              <p:cNvSpPr/>
              <p:nvPr/>
            </p:nvSpPr>
            <p:spPr>
              <a:xfrm flipV="1">
                <a:off x="2277573" y="4507583"/>
                <a:ext cx="2176777" cy="583266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custDash>
                  <a:ds d="600000" sp="600000"/>
                </a:custDash>
                <a:miter lim="400000"/>
              </a:ln>
              <a:effectLst/>
            </p:spPr>
            <p:txBody>
              <a:bodyPr wrap="square" lIns="29674" tIns="29674" rIns="29674" bIns="29674" numCol="1" anchor="ctr">
                <a:noAutofit/>
              </a:bodyPr>
              <a:lstStyle/>
              <a:p>
                <a:endParaRPr sz="1869"/>
              </a:p>
            </p:txBody>
          </p:sp>
          <p:sp>
            <p:nvSpPr>
              <p:cNvPr id="972" name="线条"/>
              <p:cNvSpPr/>
              <p:nvPr/>
            </p:nvSpPr>
            <p:spPr>
              <a:xfrm flipV="1">
                <a:off x="614405" y="1182284"/>
                <a:ext cx="610405" cy="2273731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custDash>
                  <a:ds d="600000" sp="600000"/>
                </a:custDash>
                <a:miter lim="400000"/>
              </a:ln>
              <a:effectLst/>
            </p:spPr>
            <p:txBody>
              <a:bodyPr wrap="square" lIns="29674" tIns="29674" rIns="29674" bIns="29674" numCol="1" anchor="ctr">
                <a:noAutofit/>
              </a:bodyPr>
              <a:lstStyle/>
              <a:p>
                <a:endParaRPr sz="1869"/>
              </a:p>
            </p:txBody>
          </p:sp>
          <p:sp>
            <p:nvSpPr>
              <p:cNvPr id="973" name="线条"/>
              <p:cNvSpPr/>
              <p:nvPr/>
            </p:nvSpPr>
            <p:spPr>
              <a:xfrm flipV="1">
                <a:off x="1321074" y="548540"/>
                <a:ext cx="1089878" cy="4085140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custDash>
                  <a:ds d="600000" sp="600000"/>
                </a:custDash>
                <a:miter lim="400000"/>
              </a:ln>
              <a:effectLst/>
            </p:spPr>
            <p:txBody>
              <a:bodyPr wrap="square" lIns="29674" tIns="29674" rIns="29674" bIns="29674" numCol="1" anchor="ctr">
                <a:noAutofit/>
              </a:bodyPr>
              <a:lstStyle/>
              <a:p>
                <a:endParaRPr sz="1869"/>
              </a:p>
            </p:txBody>
          </p:sp>
          <p:sp>
            <p:nvSpPr>
              <p:cNvPr id="974" name="线条"/>
              <p:cNvSpPr/>
              <p:nvPr/>
            </p:nvSpPr>
            <p:spPr>
              <a:xfrm flipV="1">
                <a:off x="2210778" y="575712"/>
                <a:ext cx="1207763" cy="4533686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custDash>
                  <a:ds d="600000" sp="600000"/>
                </a:custDash>
                <a:miter lim="400000"/>
              </a:ln>
              <a:effectLst/>
            </p:spPr>
            <p:txBody>
              <a:bodyPr wrap="square" lIns="29674" tIns="29674" rIns="29674" bIns="29674" numCol="1" anchor="ctr">
                <a:noAutofit/>
              </a:bodyPr>
              <a:lstStyle/>
              <a:p>
                <a:endParaRPr sz="1869"/>
              </a:p>
            </p:txBody>
          </p:sp>
          <p:sp>
            <p:nvSpPr>
              <p:cNvPr id="975" name="线条"/>
              <p:cNvSpPr/>
              <p:nvPr/>
            </p:nvSpPr>
            <p:spPr>
              <a:xfrm flipV="1">
                <a:off x="4483838" y="2351653"/>
                <a:ext cx="570384" cy="2159438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custDash>
                  <a:ds d="600000" sp="600000"/>
                </a:custDash>
                <a:miter lim="400000"/>
              </a:ln>
              <a:effectLst/>
            </p:spPr>
            <p:txBody>
              <a:bodyPr wrap="square" lIns="29674" tIns="29674" rIns="29674" bIns="29674" numCol="1" anchor="ctr">
                <a:noAutofit/>
              </a:bodyPr>
              <a:lstStyle/>
              <a:p>
                <a:endParaRPr sz="1869"/>
              </a:p>
            </p:txBody>
          </p:sp>
          <p:sp>
            <p:nvSpPr>
              <p:cNvPr id="976" name="线条"/>
              <p:cNvSpPr/>
              <p:nvPr/>
            </p:nvSpPr>
            <p:spPr>
              <a:xfrm flipV="1">
                <a:off x="3288371" y="1083338"/>
                <a:ext cx="1051621" cy="4075219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custDash>
                  <a:ds d="600000" sp="600000"/>
                </a:custDash>
                <a:miter lim="400000"/>
              </a:ln>
              <a:effectLst/>
            </p:spPr>
            <p:txBody>
              <a:bodyPr wrap="square" lIns="29674" tIns="29674" rIns="29674" bIns="29674" numCol="1" anchor="ctr">
                <a:noAutofit/>
              </a:bodyPr>
              <a:lstStyle/>
              <a:p>
                <a:endParaRPr sz="1869"/>
              </a:p>
            </p:txBody>
          </p:sp>
        </p:grpSp>
      </p:grpSp>
      <p:grpSp>
        <p:nvGrpSpPr>
          <p:cNvPr id="991" name="成组"/>
          <p:cNvGrpSpPr/>
          <p:nvPr/>
        </p:nvGrpSpPr>
        <p:grpSpPr>
          <a:xfrm>
            <a:off x="21397253" y="10037873"/>
            <a:ext cx="4274895" cy="4264103"/>
            <a:chOff x="4572" y="-4627"/>
            <a:chExt cx="4116565" cy="4106172"/>
          </a:xfrm>
        </p:grpSpPr>
        <p:sp>
          <p:nvSpPr>
            <p:cNvPr id="979" name="线条"/>
            <p:cNvSpPr/>
            <p:nvPr/>
          </p:nvSpPr>
          <p:spPr>
            <a:xfrm flipV="1">
              <a:off x="896435" y="443036"/>
              <a:ext cx="1535856" cy="407877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custDash>
                <a:ds d="600000" sp="600000"/>
              </a:custDash>
              <a:miter lim="400000"/>
            </a:ln>
            <a:effectLst/>
          </p:spPr>
          <p:txBody>
            <a:bodyPr wrap="square" lIns="29674" tIns="29674" rIns="29674" bIns="29674" numCol="1" anchor="ctr">
              <a:noAutofit/>
            </a:bodyPr>
            <a:lstStyle/>
            <a:p>
              <a:endParaRPr sz="1869"/>
            </a:p>
          </p:txBody>
        </p:sp>
        <p:grpSp>
          <p:nvGrpSpPr>
            <p:cNvPr id="990" name="成组"/>
            <p:cNvGrpSpPr/>
            <p:nvPr/>
          </p:nvGrpSpPr>
          <p:grpSpPr>
            <a:xfrm>
              <a:off x="4572" y="-4628"/>
              <a:ext cx="4116567" cy="4106173"/>
              <a:chOff x="4572" y="-4627"/>
              <a:chExt cx="4116565" cy="4106172"/>
            </a:xfrm>
          </p:grpSpPr>
          <p:sp>
            <p:nvSpPr>
              <p:cNvPr id="980" name="形状"/>
              <p:cNvSpPr/>
              <p:nvPr/>
            </p:nvSpPr>
            <p:spPr>
              <a:xfrm rot="20700000">
                <a:off x="380721" y="373673"/>
                <a:ext cx="3364270" cy="334957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66" h="19666" extrusionOk="0">
                    <a:moveTo>
                      <a:pt x="16771" y="2896"/>
                    </a:moveTo>
                    <a:cubicBezTo>
                      <a:pt x="20619" y="6744"/>
                      <a:pt x="20633" y="12970"/>
                      <a:pt x="16802" y="16802"/>
                    </a:cubicBezTo>
                    <a:cubicBezTo>
                      <a:pt x="12970" y="20633"/>
                      <a:pt x="6744" y="20619"/>
                      <a:pt x="2895" y="16770"/>
                    </a:cubicBezTo>
                    <a:cubicBezTo>
                      <a:pt x="-953" y="12922"/>
                      <a:pt x="-967" y="6696"/>
                      <a:pt x="2864" y="2864"/>
                    </a:cubicBezTo>
                    <a:cubicBezTo>
                      <a:pt x="6696" y="-967"/>
                      <a:pt x="12922" y="-953"/>
                      <a:pt x="16771" y="2896"/>
                    </a:cubicBezTo>
                    <a:close/>
                  </a:path>
                </a:pathLst>
              </a:custGeom>
              <a:noFill/>
              <a:ln w="38100" cap="flat">
                <a:solidFill>
                  <a:srgbClr val="5E5E5E"/>
                </a:solidFill>
                <a:prstDash val="solid"/>
                <a:miter lim="400000"/>
              </a:ln>
              <a:effectLst/>
            </p:spPr>
            <p:txBody>
              <a:bodyPr wrap="square" lIns="29674" tIns="29674" rIns="29674" bIns="29674" numCol="1" anchor="ctr">
                <a:noAutofit/>
              </a:bodyPr>
              <a:lstStyle/>
              <a:p>
                <a:pPr defTabSz="1587558">
                  <a:defRPr sz="54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 sz="5608"/>
              </a:p>
            </p:txBody>
          </p:sp>
          <p:sp>
            <p:nvSpPr>
              <p:cNvPr id="981" name="线条"/>
              <p:cNvSpPr/>
              <p:nvPr/>
            </p:nvSpPr>
            <p:spPr>
              <a:xfrm flipV="1">
                <a:off x="388659" y="962733"/>
                <a:ext cx="2932697" cy="778835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custDash>
                  <a:ds d="600000" sp="600000"/>
                </a:custDash>
                <a:miter lim="400000"/>
              </a:ln>
              <a:effectLst/>
            </p:spPr>
            <p:txBody>
              <a:bodyPr wrap="square" lIns="29674" tIns="29674" rIns="29674" bIns="29674" numCol="1" anchor="ctr">
                <a:noAutofit/>
              </a:bodyPr>
              <a:lstStyle/>
              <a:p>
                <a:endParaRPr sz="1869"/>
              </a:p>
            </p:txBody>
          </p:sp>
          <p:sp>
            <p:nvSpPr>
              <p:cNvPr id="982" name="线条"/>
              <p:cNvSpPr/>
              <p:nvPr/>
            </p:nvSpPr>
            <p:spPr>
              <a:xfrm flipV="1">
                <a:off x="423031" y="1613010"/>
                <a:ext cx="3279672" cy="870981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custDash>
                  <a:ds d="600000" sp="600000"/>
                </a:custDash>
                <a:miter lim="400000"/>
              </a:ln>
              <a:effectLst/>
            </p:spPr>
            <p:txBody>
              <a:bodyPr wrap="square" lIns="29674" tIns="29674" rIns="29674" bIns="29674" numCol="1" anchor="ctr">
                <a:noAutofit/>
              </a:bodyPr>
              <a:lstStyle/>
              <a:p>
                <a:endParaRPr sz="1869"/>
              </a:p>
            </p:txBody>
          </p:sp>
          <p:sp>
            <p:nvSpPr>
              <p:cNvPr id="983" name="线条"/>
              <p:cNvSpPr/>
              <p:nvPr/>
            </p:nvSpPr>
            <p:spPr>
              <a:xfrm flipV="1">
                <a:off x="759466" y="2362933"/>
                <a:ext cx="2949370" cy="783263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custDash>
                  <a:ds d="600000" sp="600000"/>
                </a:custDash>
                <a:miter lim="400000"/>
              </a:ln>
              <a:effectLst/>
            </p:spPr>
            <p:txBody>
              <a:bodyPr wrap="square" lIns="29674" tIns="29674" rIns="29674" bIns="29674" numCol="1" anchor="ctr">
                <a:noAutofit/>
              </a:bodyPr>
              <a:lstStyle/>
              <a:p>
                <a:endParaRPr sz="1869"/>
              </a:p>
            </p:txBody>
          </p:sp>
          <p:sp>
            <p:nvSpPr>
              <p:cNvPr id="984" name="线条"/>
              <p:cNvSpPr/>
              <p:nvPr/>
            </p:nvSpPr>
            <p:spPr>
              <a:xfrm flipV="1">
                <a:off x="1652383" y="3241213"/>
                <a:ext cx="1579255" cy="419403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custDash>
                  <a:ds d="600000" sp="600000"/>
                </a:custDash>
                <a:miter lim="400000"/>
              </a:ln>
              <a:effectLst/>
            </p:spPr>
            <p:txBody>
              <a:bodyPr wrap="square" lIns="29674" tIns="29674" rIns="29674" bIns="29674" numCol="1" anchor="ctr">
                <a:noAutofit/>
              </a:bodyPr>
              <a:lstStyle/>
              <a:p>
                <a:endParaRPr sz="1869"/>
              </a:p>
            </p:txBody>
          </p:sp>
          <p:sp>
            <p:nvSpPr>
              <p:cNvPr id="985" name="线条"/>
              <p:cNvSpPr/>
              <p:nvPr/>
            </p:nvSpPr>
            <p:spPr>
              <a:xfrm flipV="1">
                <a:off x="445752" y="850130"/>
                <a:ext cx="442850" cy="1634945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custDash>
                  <a:ds d="600000" sp="600000"/>
                </a:custDash>
                <a:miter lim="400000"/>
              </a:ln>
              <a:effectLst/>
            </p:spPr>
            <p:txBody>
              <a:bodyPr wrap="square" lIns="29674" tIns="29674" rIns="29674" bIns="29674" numCol="1" anchor="ctr">
                <a:noAutofit/>
              </a:bodyPr>
              <a:lstStyle/>
              <a:p>
                <a:endParaRPr sz="1869"/>
              </a:p>
            </p:txBody>
          </p:sp>
          <p:sp>
            <p:nvSpPr>
              <p:cNvPr id="986" name="线条"/>
              <p:cNvSpPr/>
              <p:nvPr/>
            </p:nvSpPr>
            <p:spPr>
              <a:xfrm flipV="1">
                <a:off x="958441" y="394432"/>
                <a:ext cx="790709" cy="2937453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custDash>
                  <a:ds d="600000" sp="600000"/>
                </a:custDash>
                <a:miter lim="400000"/>
              </a:ln>
              <a:effectLst/>
            </p:spPr>
            <p:txBody>
              <a:bodyPr wrap="square" lIns="29674" tIns="29674" rIns="29674" bIns="29674" numCol="1" anchor="ctr">
                <a:noAutofit/>
              </a:bodyPr>
              <a:lstStyle/>
              <a:p>
                <a:endParaRPr sz="1869"/>
              </a:p>
            </p:txBody>
          </p:sp>
          <p:sp>
            <p:nvSpPr>
              <p:cNvPr id="987" name="线条"/>
              <p:cNvSpPr/>
              <p:nvPr/>
            </p:nvSpPr>
            <p:spPr>
              <a:xfrm flipV="1">
                <a:off x="1603923" y="413970"/>
                <a:ext cx="876234" cy="3259983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custDash>
                  <a:ds d="600000" sp="600000"/>
                </a:custDash>
                <a:miter lim="400000"/>
              </a:ln>
              <a:effectLst/>
            </p:spPr>
            <p:txBody>
              <a:bodyPr wrap="square" lIns="29674" tIns="29674" rIns="29674" bIns="29674" numCol="1" anchor="ctr">
                <a:noAutofit/>
              </a:bodyPr>
              <a:lstStyle/>
              <a:p>
                <a:endParaRPr sz="1869"/>
              </a:p>
            </p:txBody>
          </p:sp>
          <p:sp>
            <p:nvSpPr>
              <p:cNvPr id="988" name="线条"/>
              <p:cNvSpPr/>
              <p:nvPr/>
            </p:nvSpPr>
            <p:spPr>
              <a:xfrm flipV="1">
                <a:off x="3253031" y="1690974"/>
                <a:ext cx="413815" cy="1552762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custDash>
                  <a:ds d="600000" sp="600000"/>
                </a:custDash>
                <a:miter lim="400000"/>
              </a:ln>
              <a:effectLst/>
            </p:spPr>
            <p:txBody>
              <a:bodyPr wrap="square" lIns="29674" tIns="29674" rIns="29674" bIns="29674" numCol="1" anchor="ctr">
                <a:noAutofit/>
              </a:bodyPr>
              <a:lstStyle/>
              <a:p>
                <a:endParaRPr sz="1869"/>
              </a:p>
            </p:txBody>
          </p:sp>
          <p:sp>
            <p:nvSpPr>
              <p:cNvPr id="989" name="线条"/>
              <p:cNvSpPr/>
              <p:nvPr/>
            </p:nvSpPr>
            <p:spPr>
              <a:xfrm flipV="1">
                <a:off x="2385718" y="778983"/>
                <a:ext cx="762953" cy="2930319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custDash>
                  <a:ds d="600000" sp="600000"/>
                </a:custDash>
                <a:miter lim="400000"/>
              </a:ln>
              <a:effectLst/>
            </p:spPr>
            <p:txBody>
              <a:bodyPr wrap="square" lIns="29674" tIns="29674" rIns="29674" bIns="29674" numCol="1" anchor="ctr">
                <a:noAutofit/>
              </a:bodyPr>
              <a:lstStyle/>
              <a:p>
                <a:endParaRPr sz="1869"/>
              </a:p>
            </p:txBody>
          </p:sp>
        </p:grpSp>
      </p:grpSp>
      <p:grpSp>
        <p:nvGrpSpPr>
          <p:cNvPr id="997" name="成组"/>
          <p:cNvGrpSpPr/>
          <p:nvPr/>
        </p:nvGrpSpPr>
        <p:grpSpPr>
          <a:xfrm>
            <a:off x="22702185" y="11381788"/>
            <a:ext cx="998215" cy="1020482"/>
            <a:chOff x="4907" y="0"/>
            <a:chExt cx="961242" cy="982684"/>
          </a:xfrm>
        </p:grpSpPr>
        <p:sp>
          <p:nvSpPr>
            <p:cNvPr id="992" name="线条"/>
            <p:cNvSpPr/>
            <p:nvPr/>
          </p:nvSpPr>
          <p:spPr>
            <a:xfrm flipV="1">
              <a:off x="5553" y="203007"/>
              <a:ext cx="202963" cy="779678"/>
            </a:xfrm>
            <a:prstGeom prst="line">
              <a:avLst/>
            </a:prstGeom>
            <a:noFill/>
            <a:ln w="57150" cap="flat">
              <a:solidFill>
                <a:schemeClr val="accent4">
                  <a:hueOff val="-1247790"/>
                  <a:lumOff val="-12326"/>
                </a:schemeClr>
              </a:solidFill>
              <a:prstDash val="solid"/>
              <a:miter lim="400000"/>
            </a:ln>
            <a:effectLst/>
          </p:spPr>
          <p:txBody>
            <a:bodyPr wrap="square" lIns="29674" tIns="29674" rIns="29674" bIns="29674" numCol="1" anchor="ctr">
              <a:noAutofit/>
            </a:bodyPr>
            <a:lstStyle/>
            <a:p>
              <a:endParaRPr sz="1869"/>
            </a:p>
          </p:txBody>
        </p:sp>
        <p:grpSp>
          <p:nvGrpSpPr>
            <p:cNvPr id="996" name="成组"/>
            <p:cNvGrpSpPr/>
            <p:nvPr/>
          </p:nvGrpSpPr>
          <p:grpSpPr>
            <a:xfrm>
              <a:off x="4907" y="0"/>
              <a:ext cx="961244" cy="976072"/>
              <a:chOff x="0" y="0"/>
              <a:chExt cx="961242" cy="976071"/>
            </a:xfrm>
          </p:grpSpPr>
          <p:sp>
            <p:nvSpPr>
              <p:cNvPr id="993" name="线条"/>
              <p:cNvSpPr/>
              <p:nvPr/>
            </p:nvSpPr>
            <p:spPr>
              <a:xfrm flipV="1">
                <a:off x="0" y="770947"/>
                <a:ext cx="765535" cy="205125"/>
              </a:xfrm>
              <a:prstGeom prst="line">
                <a:avLst/>
              </a:prstGeom>
              <a:noFill/>
              <a:ln w="57150" cap="flat">
                <a:solidFill>
                  <a:schemeClr val="accent4">
                    <a:hueOff val="-1247790"/>
                    <a:lumOff val="-12326"/>
                  </a:schemeClr>
                </a:solidFill>
                <a:prstDash val="solid"/>
                <a:miter lim="400000"/>
              </a:ln>
              <a:effectLst/>
            </p:spPr>
            <p:txBody>
              <a:bodyPr wrap="square" lIns="29674" tIns="29674" rIns="29674" bIns="29674" numCol="1" anchor="ctr">
                <a:noAutofit/>
              </a:bodyPr>
              <a:lstStyle/>
              <a:p>
                <a:endParaRPr sz="1869"/>
              </a:p>
            </p:txBody>
          </p:sp>
          <p:sp>
            <p:nvSpPr>
              <p:cNvPr id="994" name="线条"/>
              <p:cNvSpPr/>
              <p:nvPr/>
            </p:nvSpPr>
            <p:spPr>
              <a:xfrm flipV="1">
                <a:off x="193896" y="6623"/>
                <a:ext cx="765536" cy="205125"/>
              </a:xfrm>
              <a:prstGeom prst="line">
                <a:avLst/>
              </a:prstGeom>
              <a:noFill/>
              <a:ln w="57150" cap="flat">
                <a:solidFill>
                  <a:schemeClr val="accent4">
                    <a:hueOff val="-1247790"/>
                    <a:lumOff val="-12326"/>
                  </a:schemeClr>
                </a:solidFill>
                <a:prstDash val="solid"/>
                <a:miter lim="400000"/>
              </a:ln>
              <a:effectLst/>
            </p:spPr>
            <p:txBody>
              <a:bodyPr wrap="square" lIns="29674" tIns="29674" rIns="29674" bIns="29674" numCol="1" anchor="ctr">
                <a:noAutofit/>
              </a:bodyPr>
              <a:lstStyle/>
              <a:p>
                <a:endParaRPr sz="1869"/>
              </a:p>
            </p:txBody>
          </p:sp>
          <p:sp>
            <p:nvSpPr>
              <p:cNvPr id="995" name="线条"/>
              <p:cNvSpPr/>
              <p:nvPr/>
            </p:nvSpPr>
            <p:spPr>
              <a:xfrm flipV="1">
                <a:off x="758280" y="0"/>
                <a:ext cx="202963" cy="779678"/>
              </a:xfrm>
              <a:prstGeom prst="line">
                <a:avLst/>
              </a:prstGeom>
              <a:noFill/>
              <a:ln w="57150" cap="flat">
                <a:solidFill>
                  <a:schemeClr val="accent4">
                    <a:hueOff val="-1247790"/>
                    <a:lumOff val="-12326"/>
                  </a:schemeClr>
                </a:solidFill>
                <a:prstDash val="solid"/>
                <a:miter lim="400000"/>
              </a:ln>
              <a:effectLst/>
            </p:spPr>
            <p:txBody>
              <a:bodyPr wrap="square" lIns="29674" tIns="29674" rIns="29674" bIns="29674" numCol="1" anchor="ctr">
                <a:noAutofit/>
              </a:bodyPr>
              <a:lstStyle/>
              <a:p>
                <a:endParaRPr sz="1869"/>
              </a:p>
            </p:txBody>
          </p:sp>
        </p:grpSp>
      </p:grpSp>
      <p:grpSp>
        <p:nvGrpSpPr>
          <p:cNvPr id="1002" name="成组"/>
          <p:cNvGrpSpPr/>
          <p:nvPr/>
        </p:nvGrpSpPr>
        <p:grpSpPr>
          <a:xfrm>
            <a:off x="25779883" y="8119042"/>
            <a:ext cx="2861223" cy="2900425"/>
            <a:chOff x="4762" y="0"/>
            <a:chExt cx="2755251" cy="2793000"/>
          </a:xfrm>
        </p:grpSpPr>
        <p:sp>
          <p:nvSpPr>
            <p:cNvPr id="998" name="线条"/>
            <p:cNvSpPr/>
            <p:nvPr/>
          </p:nvSpPr>
          <p:spPr>
            <a:xfrm flipV="1">
              <a:off x="6563" y="580843"/>
              <a:ext cx="585712" cy="2212158"/>
            </a:xfrm>
            <a:prstGeom prst="line">
              <a:avLst/>
            </a:prstGeom>
            <a:noFill/>
            <a:ln w="50800" cap="flat">
              <a:solidFill>
                <a:schemeClr val="accent4">
                  <a:hueOff val="-1247790"/>
                  <a:lumOff val="-12326"/>
                </a:schemeClr>
              </a:solidFill>
              <a:prstDash val="solid"/>
              <a:miter lim="400000"/>
            </a:ln>
            <a:effectLst/>
          </p:spPr>
          <p:txBody>
            <a:bodyPr wrap="square" lIns="29674" tIns="29674" rIns="29674" bIns="29674" numCol="1" anchor="ctr">
              <a:noAutofit/>
            </a:bodyPr>
            <a:lstStyle/>
            <a:p>
              <a:endParaRPr sz="1869"/>
            </a:p>
          </p:txBody>
        </p:sp>
        <p:sp>
          <p:nvSpPr>
            <p:cNvPr id="999" name="线条"/>
            <p:cNvSpPr/>
            <p:nvPr/>
          </p:nvSpPr>
          <p:spPr>
            <a:xfrm flipV="1">
              <a:off x="4762" y="2187352"/>
              <a:ext cx="2190343" cy="586902"/>
            </a:xfrm>
            <a:prstGeom prst="line">
              <a:avLst/>
            </a:prstGeom>
            <a:noFill/>
            <a:ln w="50800" cap="flat">
              <a:solidFill>
                <a:schemeClr val="accent4">
                  <a:hueOff val="-1247790"/>
                  <a:lumOff val="-12326"/>
                </a:schemeClr>
              </a:solidFill>
              <a:prstDash val="solid"/>
              <a:miter lim="400000"/>
            </a:ln>
            <a:effectLst/>
          </p:spPr>
          <p:txBody>
            <a:bodyPr wrap="square" lIns="29674" tIns="29674" rIns="29674" bIns="29674" numCol="1" anchor="ctr">
              <a:noAutofit/>
            </a:bodyPr>
            <a:lstStyle/>
            <a:p>
              <a:endParaRPr sz="1869"/>
            </a:p>
          </p:txBody>
        </p:sp>
        <p:sp>
          <p:nvSpPr>
            <p:cNvPr id="1000" name="线条"/>
            <p:cNvSpPr/>
            <p:nvPr/>
          </p:nvSpPr>
          <p:spPr>
            <a:xfrm flipV="1">
              <a:off x="564445" y="18792"/>
              <a:ext cx="2190343" cy="586901"/>
            </a:xfrm>
            <a:prstGeom prst="line">
              <a:avLst/>
            </a:prstGeom>
            <a:noFill/>
            <a:ln w="50800" cap="flat">
              <a:solidFill>
                <a:schemeClr val="accent4">
                  <a:hueOff val="-1247790"/>
                  <a:lumOff val="-12326"/>
                </a:schemeClr>
              </a:solidFill>
              <a:prstDash val="solid"/>
              <a:miter lim="400000"/>
            </a:ln>
            <a:effectLst/>
          </p:spPr>
          <p:txBody>
            <a:bodyPr wrap="square" lIns="29674" tIns="29674" rIns="29674" bIns="29674" numCol="1" anchor="ctr">
              <a:noAutofit/>
            </a:bodyPr>
            <a:lstStyle/>
            <a:p>
              <a:endParaRPr sz="1869"/>
            </a:p>
          </p:txBody>
        </p:sp>
        <p:sp>
          <p:nvSpPr>
            <p:cNvPr id="1001" name="线条"/>
            <p:cNvSpPr/>
            <p:nvPr/>
          </p:nvSpPr>
          <p:spPr>
            <a:xfrm flipV="1">
              <a:off x="2174302" y="0"/>
              <a:ext cx="585712" cy="2212158"/>
            </a:xfrm>
            <a:prstGeom prst="line">
              <a:avLst/>
            </a:prstGeom>
            <a:noFill/>
            <a:ln w="50800" cap="flat">
              <a:solidFill>
                <a:schemeClr val="accent4">
                  <a:hueOff val="-1247790"/>
                  <a:lumOff val="-12326"/>
                </a:schemeClr>
              </a:solidFill>
              <a:prstDash val="solid"/>
              <a:miter lim="400000"/>
            </a:ln>
            <a:effectLst/>
          </p:spPr>
          <p:txBody>
            <a:bodyPr wrap="square" lIns="29674" tIns="29674" rIns="29674" bIns="29674" numCol="1" anchor="ctr">
              <a:noAutofit/>
            </a:bodyPr>
            <a:lstStyle/>
            <a:p>
              <a:endParaRPr sz="1869"/>
            </a:p>
          </p:txBody>
        </p:sp>
      </p:grpSp>
      <p:sp>
        <p:nvSpPr>
          <p:cNvPr id="1003" name="圆形"/>
          <p:cNvSpPr/>
          <p:nvPr/>
        </p:nvSpPr>
        <p:spPr>
          <a:xfrm>
            <a:off x="27884471" y="10234764"/>
            <a:ext cx="202503" cy="202502"/>
          </a:xfrm>
          <a:prstGeom prst="ellipse">
            <a:avLst/>
          </a:prstGeom>
          <a:solidFill>
            <a:schemeClr val="accent1">
              <a:lumOff val="-13575"/>
            </a:schemeClr>
          </a:solidFill>
          <a:ln w="3175">
            <a:miter lim="400000"/>
          </a:ln>
        </p:spPr>
        <p:txBody>
          <a:bodyPr lIns="29674" tIns="29674" rIns="29674" bIns="29674" anchor="ctr"/>
          <a:lstStyle/>
          <a:p>
            <a:pPr defTabSz="1587558">
              <a:defRPr sz="54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5608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A4FD9ED-6E77-4125-9DAF-10BADF8F4B1D}"/>
              </a:ext>
            </a:extLst>
          </p:cNvPr>
          <p:cNvSpPr txBox="1"/>
          <p:nvPr/>
        </p:nvSpPr>
        <p:spPr>
          <a:xfrm>
            <a:off x="3600546" y="732417"/>
            <a:ext cx="77777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0" dirty="0"/>
              <a:t>A</a:t>
            </a:r>
            <a:endParaRPr lang="zh-CN" altLang="en-US" sz="2000" dirty="0"/>
          </a:p>
        </p:txBody>
      </p:sp>
      <p:sp>
        <p:nvSpPr>
          <p:cNvPr id="97" name="文本框 96">
            <a:extLst>
              <a:ext uri="{FF2B5EF4-FFF2-40B4-BE49-F238E27FC236}">
                <a16:creationId xmlns:a16="http://schemas.microsoft.com/office/drawing/2014/main" id="{2A2B049F-29DE-4173-AECC-435D0E2E0104}"/>
              </a:ext>
            </a:extLst>
          </p:cNvPr>
          <p:cNvSpPr txBox="1"/>
          <p:nvPr/>
        </p:nvSpPr>
        <p:spPr>
          <a:xfrm>
            <a:off x="3605453" y="8093257"/>
            <a:ext cx="74251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0" dirty="0"/>
              <a:t>B</a:t>
            </a:r>
            <a:endParaRPr lang="zh-CN" altLang="en-US" sz="20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91DA848-1287-4353-B601-3AF295156C5D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03" t="1853" r="70361" b="89381"/>
          <a:stretch/>
        </p:blipFill>
        <p:spPr>
          <a:xfrm>
            <a:off x="4227641" y="16274148"/>
            <a:ext cx="13946372" cy="6809008"/>
          </a:xfrm>
          <a:prstGeom prst="rect">
            <a:avLst/>
          </a:prstGeom>
        </p:spPr>
      </p:pic>
      <p:sp>
        <p:nvSpPr>
          <p:cNvPr id="102" name="文本框 101">
            <a:extLst>
              <a:ext uri="{FF2B5EF4-FFF2-40B4-BE49-F238E27FC236}">
                <a16:creationId xmlns:a16="http://schemas.microsoft.com/office/drawing/2014/main" id="{C0EB49C6-E5CA-488A-9805-571D17A087A4}"/>
              </a:ext>
            </a:extLst>
          </p:cNvPr>
          <p:cNvSpPr txBox="1"/>
          <p:nvPr/>
        </p:nvSpPr>
        <p:spPr>
          <a:xfrm>
            <a:off x="3607456" y="15563836"/>
            <a:ext cx="73129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0" dirty="0"/>
              <a:t>C</a:t>
            </a:r>
            <a:endParaRPr lang="zh-CN" altLang="en-US" sz="2000" dirty="0"/>
          </a:p>
        </p:txBody>
      </p:sp>
      <p:sp>
        <p:nvSpPr>
          <p:cNvPr id="103" name="Physical space">
            <a:extLst>
              <a:ext uri="{FF2B5EF4-FFF2-40B4-BE49-F238E27FC236}">
                <a16:creationId xmlns:a16="http://schemas.microsoft.com/office/drawing/2014/main" id="{B696ED8E-3117-43AF-9667-0B320D54C570}"/>
              </a:ext>
            </a:extLst>
          </p:cNvPr>
          <p:cNvSpPr txBox="1"/>
          <p:nvPr/>
        </p:nvSpPr>
        <p:spPr>
          <a:xfrm>
            <a:off x="5201569" y="15601949"/>
            <a:ext cx="3551893" cy="113242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9674" tIns="29674" rIns="29674" bIns="29674" anchor="ctr"/>
          <a:lstStyle/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Hexagon unit</a:t>
            </a:r>
            <a:endParaRPr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4" name="Physical space">
            <a:extLst>
              <a:ext uri="{FF2B5EF4-FFF2-40B4-BE49-F238E27FC236}">
                <a16:creationId xmlns:a16="http://schemas.microsoft.com/office/drawing/2014/main" id="{2CA0EE57-10A7-4DFB-81DE-2D0F17C54039}"/>
              </a:ext>
            </a:extLst>
          </p:cNvPr>
          <p:cNvSpPr txBox="1"/>
          <p:nvPr/>
        </p:nvSpPr>
        <p:spPr>
          <a:xfrm>
            <a:off x="13986647" y="15599685"/>
            <a:ext cx="3551893" cy="113242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9674" tIns="29674" rIns="29674" bIns="29674" anchor="ctr"/>
          <a:lstStyle/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Rhombus unit</a:t>
            </a:r>
            <a:endParaRPr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F6DFC2B-C10D-4649-8F86-C6E6BABCC68C}"/>
              </a:ext>
            </a:extLst>
          </p:cNvPr>
          <p:cNvSpPr txBox="1"/>
          <p:nvPr/>
        </p:nvSpPr>
        <p:spPr>
          <a:xfrm>
            <a:off x="5386511" y="18650855"/>
            <a:ext cx="67197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7200" b="1" i="1" dirty="0">
                <a:solidFill>
                  <a:srgbClr val="FF0000"/>
                </a:solidFill>
              </a:rPr>
              <a:t>a</a:t>
            </a:r>
            <a:endParaRPr lang="zh-CN" altLang="en-US" sz="7200" b="1" i="1" dirty="0">
              <a:solidFill>
                <a:srgbClr val="FF0000"/>
              </a:solidFill>
            </a:endParaRPr>
          </a:p>
        </p:txBody>
      </p:sp>
      <p:sp>
        <p:nvSpPr>
          <p:cNvPr id="105" name="文本框 104">
            <a:extLst>
              <a:ext uri="{FF2B5EF4-FFF2-40B4-BE49-F238E27FC236}">
                <a16:creationId xmlns:a16="http://schemas.microsoft.com/office/drawing/2014/main" id="{EAFDB807-6BF0-4D38-9D3D-3129C7B6A20F}"/>
              </a:ext>
            </a:extLst>
          </p:cNvPr>
          <p:cNvSpPr txBox="1"/>
          <p:nvPr/>
        </p:nvSpPr>
        <p:spPr>
          <a:xfrm>
            <a:off x="7275966" y="19722480"/>
            <a:ext cx="8787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" b="1" i="1" dirty="0">
                <a:solidFill>
                  <a:srgbClr val="FF0000"/>
                </a:solidFill>
              </a:rPr>
              <a:t>b</a:t>
            </a:r>
            <a:endParaRPr lang="zh-CN" altLang="en-US" sz="7200" b="1" i="1" dirty="0">
              <a:solidFill>
                <a:srgbClr val="FF0000"/>
              </a:solidFill>
            </a:endParaRPr>
          </a:p>
        </p:txBody>
      </p:sp>
      <p:sp>
        <p:nvSpPr>
          <p:cNvPr id="106" name="文本框 105">
            <a:extLst>
              <a:ext uri="{FF2B5EF4-FFF2-40B4-BE49-F238E27FC236}">
                <a16:creationId xmlns:a16="http://schemas.microsoft.com/office/drawing/2014/main" id="{17A7902F-73B9-4395-943E-EE3FE3945230}"/>
              </a:ext>
            </a:extLst>
          </p:cNvPr>
          <p:cNvSpPr txBox="1"/>
          <p:nvPr/>
        </p:nvSpPr>
        <p:spPr>
          <a:xfrm>
            <a:off x="5703057" y="20274352"/>
            <a:ext cx="56457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7200" b="1" i="1" dirty="0">
                <a:solidFill>
                  <a:srgbClr val="FF0000"/>
                </a:solidFill>
              </a:rPr>
              <a:t>c</a:t>
            </a:r>
            <a:endParaRPr lang="zh-CN" altLang="en-US" sz="7200" b="1" i="1" dirty="0">
              <a:solidFill>
                <a:srgbClr val="FF0000"/>
              </a:solidFill>
            </a:endParaRPr>
          </a:p>
        </p:txBody>
      </p:sp>
      <p:sp>
        <p:nvSpPr>
          <p:cNvPr id="107" name="文本框 106">
            <a:extLst>
              <a:ext uri="{FF2B5EF4-FFF2-40B4-BE49-F238E27FC236}">
                <a16:creationId xmlns:a16="http://schemas.microsoft.com/office/drawing/2014/main" id="{F3910F88-087D-4269-B0A0-74F1A71B3653}"/>
              </a:ext>
            </a:extLst>
          </p:cNvPr>
          <p:cNvSpPr txBox="1"/>
          <p:nvPr/>
        </p:nvSpPr>
        <p:spPr>
          <a:xfrm>
            <a:off x="6974090" y="18053179"/>
            <a:ext cx="67197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7200" b="1" i="1" dirty="0">
                <a:solidFill>
                  <a:srgbClr val="FF0000"/>
                </a:solidFill>
              </a:rPr>
              <a:t>d</a:t>
            </a:r>
            <a:endParaRPr lang="zh-CN" altLang="en-US" sz="7200" b="1" i="1" dirty="0">
              <a:solidFill>
                <a:srgbClr val="FF0000"/>
              </a:solidFill>
            </a:endParaRPr>
          </a:p>
        </p:txBody>
      </p:sp>
      <p:sp>
        <p:nvSpPr>
          <p:cNvPr id="108" name="文本框 107">
            <a:extLst>
              <a:ext uri="{FF2B5EF4-FFF2-40B4-BE49-F238E27FC236}">
                <a16:creationId xmlns:a16="http://schemas.microsoft.com/office/drawing/2014/main" id="{EBBB6E7C-FB02-46AD-953F-5F36BB96ED6A}"/>
              </a:ext>
            </a:extLst>
          </p:cNvPr>
          <p:cNvSpPr txBox="1"/>
          <p:nvPr/>
        </p:nvSpPr>
        <p:spPr>
          <a:xfrm>
            <a:off x="16090569" y="19326650"/>
            <a:ext cx="67197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7200" b="1" i="1" dirty="0">
                <a:solidFill>
                  <a:srgbClr val="FF0000"/>
                </a:solidFill>
              </a:rPr>
              <a:t>a</a:t>
            </a:r>
            <a:endParaRPr lang="zh-CN" altLang="en-US" sz="7200" b="1" i="1" dirty="0">
              <a:solidFill>
                <a:srgbClr val="FF0000"/>
              </a:solidFill>
            </a:endParaRPr>
          </a:p>
        </p:txBody>
      </p:sp>
      <p:sp>
        <p:nvSpPr>
          <p:cNvPr id="109" name="文本框 108">
            <a:extLst>
              <a:ext uri="{FF2B5EF4-FFF2-40B4-BE49-F238E27FC236}">
                <a16:creationId xmlns:a16="http://schemas.microsoft.com/office/drawing/2014/main" id="{AF73A1C4-9936-4F1A-9074-823E52BCA5F5}"/>
              </a:ext>
            </a:extLst>
          </p:cNvPr>
          <p:cNvSpPr txBox="1"/>
          <p:nvPr/>
        </p:nvSpPr>
        <p:spPr>
          <a:xfrm>
            <a:off x="14298326" y="18504910"/>
            <a:ext cx="8787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" b="1" i="1" dirty="0">
                <a:solidFill>
                  <a:srgbClr val="FF0000"/>
                </a:solidFill>
              </a:rPr>
              <a:t>b</a:t>
            </a:r>
            <a:endParaRPr lang="zh-CN" altLang="en-US" sz="7200" b="1" i="1" dirty="0">
              <a:solidFill>
                <a:srgbClr val="FF0000"/>
              </a:solidFill>
            </a:endParaRPr>
          </a:p>
        </p:txBody>
      </p:sp>
      <p:sp>
        <p:nvSpPr>
          <p:cNvPr id="110" name="文本框 109">
            <a:extLst>
              <a:ext uri="{FF2B5EF4-FFF2-40B4-BE49-F238E27FC236}">
                <a16:creationId xmlns:a16="http://schemas.microsoft.com/office/drawing/2014/main" id="{1AAC09DB-BE94-48C5-A088-5CDA6E545BFA}"/>
              </a:ext>
            </a:extLst>
          </p:cNvPr>
          <p:cNvSpPr txBox="1"/>
          <p:nvPr/>
        </p:nvSpPr>
        <p:spPr>
          <a:xfrm>
            <a:off x="16341519" y="17006636"/>
            <a:ext cx="56457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7200" b="1" i="1" dirty="0">
                <a:solidFill>
                  <a:srgbClr val="FF0000"/>
                </a:solidFill>
              </a:rPr>
              <a:t>c</a:t>
            </a:r>
            <a:endParaRPr lang="zh-CN" altLang="en-US" sz="7200" b="1" i="1" dirty="0">
              <a:solidFill>
                <a:srgbClr val="FF0000"/>
              </a:solidFill>
            </a:endParaRPr>
          </a:p>
        </p:txBody>
      </p:sp>
      <p:sp>
        <p:nvSpPr>
          <p:cNvPr id="111" name="文本框 110">
            <a:extLst>
              <a:ext uri="{FF2B5EF4-FFF2-40B4-BE49-F238E27FC236}">
                <a16:creationId xmlns:a16="http://schemas.microsoft.com/office/drawing/2014/main" id="{14636F6E-A092-4709-B0A9-404EDDB8A6CF}"/>
              </a:ext>
            </a:extLst>
          </p:cNvPr>
          <p:cNvSpPr txBox="1"/>
          <p:nvPr/>
        </p:nvSpPr>
        <p:spPr>
          <a:xfrm>
            <a:off x="14109130" y="20905434"/>
            <a:ext cx="67197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7200" b="1" i="1" dirty="0">
                <a:solidFill>
                  <a:srgbClr val="FF0000"/>
                </a:solidFill>
              </a:rPr>
              <a:t>d</a:t>
            </a:r>
            <a:endParaRPr lang="zh-CN" altLang="en-US" sz="7200" b="1" i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144</TotalTime>
  <Words>46</Words>
  <Application>Microsoft Office PowerPoint</Application>
  <PresentationFormat>自定义</PresentationFormat>
  <Paragraphs>28</Paragraphs>
  <Slides>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7" baseType="lpstr">
      <vt:lpstr>Helvetica Neue Medium</vt:lpstr>
      <vt:lpstr>Arial</vt:lpstr>
      <vt:lpstr>Calibri</vt:lpstr>
      <vt:lpstr>Calibri Light</vt:lpstr>
      <vt:lpstr>Cambria Math</vt:lpstr>
      <vt:lpstr>Office 主题​​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江尾 王</dc:creator>
  <cp:lastModifiedBy>江尾 王</cp:lastModifiedBy>
  <cp:revision>8</cp:revision>
  <dcterms:created xsi:type="dcterms:W3CDTF">2024-01-12T09:18:36Z</dcterms:created>
  <dcterms:modified xsi:type="dcterms:W3CDTF">2024-12-12T04:02:33Z</dcterms:modified>
</cp:coreProperties>
</file>